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2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Inter SemiBold"/>
      <p:regular r:id="rId14"/>
      <p:bold r:id="rId15"/>
      <p:italic r:id="rId16"/>
      <p:boldItalic r:id="rId17"/>
    </p:embeddedFont>
    <p:embeddedFont>
      <p:font typeface="Inter Light"/>
      <p:regular r:id="rId18"/>
      <p:bold r:id="rId19"/>
      <p:italic r:id="rId20"/>
      <p:boldItalic r:id="rId21"/>
    </p:embeddedFont>
    <p:embeddedFont>
      <p:font typeface="Gowun Batang"/>
      <p:regular r:id="rId22"/>
      <p:bold r:id="rId23"/>
    </p:embeddedFont>
    <p:embeddedFont>
      <p:font typeface="Inter"/>
      <p:regular r:id="rId24"/>
      <p:bold r:id="rId25"/>
      <p:italic r:id="rId26"/>
      <p:boldItalic r:id="rId27"/>
    </p:embeddedFont>
    <p:embeddedFont>
      <p:font typeface="Inter Medium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InterMedium-boldItalic.fntdata"/><Relationship Id="rId30" Type="http://schemas.openxmlformats.org/officeDocument/2006/relationships/font" Target="fonts/InterMedium-italic.fntdata"/><Relationship Id="rId20" Type="http://schemas.openxmlformats.org/officeDocument/2006/relationships/font" Target="fonts/InterLight-italic.fntdata"/><Relationship Id="rId22" Type="http://schemas.openxmlformats.org/officeDocument/2006/relationships/font" Target="fonts/GowunBatang-regular.fntdata"/><Relationship Id="rId21" Type="http://schemas.openxmlformats.org/officeDocument/2006/relationships/font" Target="fonts/InterLight-boldItalic.fntdata"/><Relationship Id="rId24" Type="http://schemas.openxmlformats.org/officeDocument/2006/relationships/font" Target="fonts/Inter-regular.fntdata"/><Relationship Id="rId23" Type="http://schemas.openxmlformats.org/officeDocument/2006/relationships/font" Target="fonts/GowunBatang-bold.fntdata"/><Relationship Id="rId26" Type="http://schemas.openxmlformats.org/officeDocument/2006/relationships/font" Target="fonts/Inter-italic.fntdata"/><Relationship Id="rId25" Type="http://schemas.openxmlformats.org/officeDocument/2006/relationships/font" Target="fonts/Inter-bold.fntdata"/><Relationship Id="rId28" Type="http://schemas.openxmlformats.org/officeDocument/2006/relationships/font" Target="fonts/InterMedium-regular.fntdata"/><Relationship Id="rId27" Type="http://schemas.openxmlformats.org/officeDocument/2006/relationships/font" Target="fonts/Inter-boldItalic.fntdata"/><Relationship Id="rId29" Type="http://schemas.openxmlformats.org/officeDocument/2006/relationships/font" Target="fonts/InterMedium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InterSemiBold-bold.fntdata"/><Relationship Id="rId14" Type="http://schemas.openxmlformats.org/officeDocument/2006/relationships/font" Target="fonts/InterSemiBold-regular.fntdata"/><Relationship Id="rId17" Type="http://schemas.openxmlformats.org/officeDocument/2006/relationships/font" Target="fonts/InterSemiBold-boldItalic.fntdata"/><Relationship Id="rId16" Type="http://schemas.openxmlformats.org/officeDocument/2006/relationships/font" Target="fonts/InterSemiBold-italic.fntdata"/><Relationship Id="rId19" Type="http://schemas.openxmlformats.org/officeDocument/2006/relationships/font" Target="fonts/InterLight-bold.fntdata"/><Relationship Id="rId18" Type="http://schemas.openxmlformats.org/officeDocument/2006/relationships/font" Target="fonts/Inter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396f0d838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396f0d838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396f0d838b7_0_1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396f0d838b7_0_1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396f0d838b7_0_14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396f0d838b7_0_14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g396f0d838b7_0_16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4" name="Google Shape;1454;g396f0d838b7_0_16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396f0d838b7_0_1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396f0d838b7_0_1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g396f0d838b7_0_1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7" name="Google Shape;1477;g396f0d838b7_0_1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g396f0d838b7_0_16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9" name="Google Shape;1489;g396f0d838b7_0_16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396f0d838b7_0_2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396f0d838b7_0_2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ALT 1" type="blank">
  <p:cSld name="BLANK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00" y="-150"/>
            <a:ext cx="9145250" cy="5144250"/>
            <a:chOff x="-800" y="-150"/>
            <a:chExt cx="9145250" cy="514425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514575" y="-150"/>
              <a:ext cx="0" cy="514380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" name="Google Shape;11;p2"/>
            <p:cNvCxnSpPr/>
            <p:nvPr/>
          </p:nvCxnSpPr>
          <p:spPr>
            <a:xfrm rot="10800000">
              <a:off x="-800" y="521125"/>
              <a:ext cx="9144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7228800" y="450"/>
              <a:ext cx="0" cy="52140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8622600" y="528"/>
              <a:ext cx="0" cy="514320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-450" y="3610475"/>
              <a:ext cx="9144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" name="Google Shape;15;p2"/>
            <p:cNvCxnSpPr/>
            <p:nvPr/>
          </p:nvCxnSpPr>
          <p:spPr>
            <a:xfrm rot="10800000">
              <a:off x="-450" y="4619575"/>
              <a:ext cx="9144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7228850" y="3609300"/>
              <a:ext cx="0" cy="153480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7" name="Google Shape;17;p2"/>
          <p:cNvSpPr txBox="1"/>
          <p:nvPr>
            <p:ph type="title"/>
          </p:nvPr>
        </p:nvSpPr>
        <p:spPr>
          <a:xfrm>
            <a:off x="521800" y="1251350"/>
            <a:ext cx="8100900" cy="1531500"/>
          </a:xfrm>
          <a:prstGeom prst="rect">
            <a:avLst/>
          </a:prstGeom>
        </p:spPr>
        <p:txBody>
          <a:bodyPr anchorCtr="0" anchor="t" bIns="91425" lIns="274300" spcFirstLastPara="1" rIns="182875" wrap="square" tIns="91425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521375" y="2782850"/>
            <a:ext cx="8100900" cy="338700"/>
          </a:xfrm>
          <a:prstGeom prst="rect">
            <a:avLst/>
          </a:prstGeom>
        </p:spPr>
        <p:txBody>
          <a:bodyPr anchorCtr="0" anchor="t" bIns="91425" lIns="274300" spcFirstLastPara="1" rIns="18287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2" type="subTitle"/>
          </p:nvPr>
        </p:nvSpPr>
        <p:spPr>
          <a:xfrm>
            <a:off x="518400" y="3609525"/>
            <a:ext cx="6710400" cy="1010100"/>
          </a:xfrm>
          <a:prstGeom prst="rect">
            <a:avLst/>
          </a:prstGeom>
        </p:spPr>
        <p:txBody>
          <a:bodyPr anchorCtr="0" anchor="ctr" bIns="91425" lIns="274300" spcFirstLastPara="1" rIns="274300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3" type="subTitle"/>
          </p:nvPr>
        </p:nvSpPr>
        <p:spPr>
          <a:xfrm>
            <a:off x="3171350" y="11075"/>
            <a:ext cx="4057500" cy="5082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4" type="subTitle"/>
          </p:nvPr>
        </p:nvSpPr>
        <p:spPr>
          <a:xfrm>
            <a:off x="7228800" y="11075"/>
            <a:ext cx="1393800" cy="5082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PI - ALT 1">
  <p:cSld name="BLANK_1_1_1_1_1_1_1_1_1_1">
    <p:bg>
      <p:bgPr>
        <a:solidFill>
          <a:schemeClr val="lt2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/>
          <p:nvPr>
            <p:ph type="title"/>
          </p:nvPr>
        </p:nvSpPr>
        <p:spPr>
          <a:xfrm>
            <a:off x="521250" y="841675"/>
            <a:ext cx="1923300" cy="3842100"/>
          </a:xfrm>
          <a:prstGeom prst="rect">
            <a:avLst/>
          </a:prstGeom>
        </p:spPr>
        <p:txBody>
          <a:bodyPr anchorCtr="0" anchor="t" bIns="91425" lIns="274300" spcFirstLastPara="1" rIns="182875" wrap="square" tIns="182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18" name="Google Shape;218;p11"/>
          <p:cNvSpPr txBox="1"/>
          <p:nvPr>
            <p:ph idx="2" type="title"/>
          </p:nvPr>
        </p:nvSpPr>
        <p:spPr>
          <a:xfrm>
            <a:off x="2445150" y="841675"/>
            <a:ext cx="2233200" cy="5697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19" name="Google Shape;219;p11"/>
          <p:cNvSpPr txBox="1"/>
          <p:nvPr>
            <p:ph idx="3" type="title"/>
          </p:nvPr>
        </p:nvSpPr>
        <p:spPr>
          <a:xfrm>
            <a:off x="4678600" y="841675"/>
            <a:ext cx="2233200" cy="5697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20" name="Google Shape;220;p11"/>
          <p:cNvSpPr txBox="1"/>
          <p:nvPr>
            <p:ph idx="4" type="title"/>
          </p:nvPr>
        </p:nvSpPr>
        <p:spPr>
          <a:xfrm>
            <a:off x="6912050" y="841675"/>
            <a:ext cx="2233200" cy="5697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21" name="Google Shape;221;p11"/>
          <p:cNvSpPr txBox="1"/>
          <p:nvPr>
            <p:ph idx="1" type="body"/>
          </p:nvPr>
        </p:nvSpPr>
        <p:spPr>
          <a:xfrm>
            <a:off x="2444900" y="1411425"/>
            <a:ext cx="2233200" cy="1091400"/>
          </a:xfrm>
          <a:prstGeom prst="rect">
            <a:avLst/>
          </a:prstGeom>
        </p:spPr>
        <p:txBody>
          <a:bodyPr anchorCtr="0" anchor="t" bIns="91425" lIns="182875" spcFirstLastPara="1" rIns="91425" wrap="square" tIns="18287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222" name="Google Shape;222;p11"/>
          <p:cNvSpPr txBox="1"/>
          <p:nvPr>
            <p:ph idx="5" type="body"/>
          </p:nvPr>
        </p:nvSpPr>
        <p:spPr>
          <a:xfrm>
            <a:off x="6913250" y="1411425"/>
            <a:ext cx="2233200" cy="1091400"/>
          </a:xfrm>
          <a:prstGeom prst="rect">
            <a:avLst/>
          </a:prstGeom>
        </p:spPr>
        <p:txBody>
          <a:bodyPr anchorCtr="0" anchor="t" bIns="91425" lIns="182875" spcFirstLastPara="1" rIns="91425" wrap="square" tIns="18287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223" name="Google Shape;223;p11"/>
          <p:cNvSpPr txBox="1"/>
          <p:nvPr>
            <p:ph idx="6" type="title"/>
          </p:nvPr>
        </p:nvSpPr>
        <p:spPr>
          <a:xfrm>
            <a:off x="7583463" y="4348475"/>
            <a:ext cx="611100" cy="3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●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○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■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●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○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■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●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○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■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24" name="Google Shape;224;p11"/>
          <p:cNvSpPr txBox="1"/>
          <p:nvPr>
            <p:ph idx="7" type="subTitle"/>
          </p:nvPr>
        </p:nvSpPr>
        <p:spPr>
          <a:xfrm>
            <a:off x="6912288" y="2678875"/>
            <a:ext cx="1427100" cy="332700"/>
          </a:xfrm>
          <a:prstGeom prst="rect">
            <a:avLst/>
          </a:prstGeom>
        </p:spPr>
        <p:txBody>
          <a:bodyPr anchorCtr="0" anchor="b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25" name="Google Shape;225;p11"/>
          <p:cNvSpPr txBox="1"/>
          <p:nvPr>
            <p:ph idx="8" type="subTitle"/>
          </p:nvPr>
        </p:nvSpPr>
        <p:spPr>
          <a:xfrm>
            <a:off x="6912288" y="3348375"/>
            <a:ext cx="1427100" cy="332700"/>
          </a:xfrm>
          <a:prstGeom prst="rect">
            <a:avLst/>
          </a:prstGeom>
        </p:spPr>
        <p:txBody>
          <a:bodyPr anchorCtr="0" anchor="b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26" name="Google Shape;226;p11"/>
          <p:cNvSpPr txBox="1"/>
          <p:nvPr>
            <p:ph idx="9" type="subTitle"/>
          </p:nvPr>
        </p:nvSpPr>
        <p:spPr>
          <a:xfrm>
            <a:off x="6912288" y="4016025"/>
            <a:ext cx="1427100" cy="332700"/>
          </a:xfrm>
          <a:prstGeom prst="rect">
            <a:avLst/>
          </a:prstGeom>
        </p:spPr>
        <p:txBody>
          <a:bodyPr anchorCtr="0" anchor="b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27" name="Google Shape;227;p11"/>
          <p:cNvSpPr txBox="1"/>
          <p:nvPr>
            <p:ph idx="13" type="title"/>
          </p:nvPr>
        </p:nvSpPr>
        <p:spPr>
          <a:xfrm>
            <a:off x="7583463" y="3680400"/>
            <a:ext cx="611100" cy="3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●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○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■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●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○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■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●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○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■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28" name="Google Shape;228;p11"/>
          <p:cNvSpPr txBox="1"/>
          <p:nvPr>
            <p:ph idx="14" type="title"/>
          </p:nvPr>
        </p:nvSpPr>
        <p:spPr>
          <a:xfrm>
            <a:off x="7583463" y="3012275"/>
            <a:ext cx="611100" cy="3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●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○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■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●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○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■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●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○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■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29" name="Google Shape;229;p11"/>
          <p:cNvSpPr txBox="1"/>
          <p:nvPr>
            <p:ph idx="15" type="title"/>
          </p:nvPr>
        </p:nvSpPr>
        <p:spPr>
          <a:xfrm>
            <a:off x="8535075" y="2677125"/>
            <a:ext cx="611100" cy="3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30" name="Google Shape;230;p11"/>
          <p:cNvSpPr txBox="1"/>
          <p:nvPr>
            <p:ph idx="16" type="title"/>
          </p:nvPr>
        </p:nvSpPr>
        <p:spPr>
          <a:xfrm>
            <a:off x="8535075" y="3348325"/>
            <a:ext cx="611100" cy="3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31" name="Google Shape;231;p11"/>
          <p:cNvSpPr txBox="1"/>
          <p:nvPr>
            <p:ph idx="17" type="title"/>
          </p:nvPr>
        </p:nvSpPr>
        <p:spPr>
          <a:xfrm>
            <a:off x="8535075" y="4013325"/>
            <a:ext cx="611100" cy="3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32" name="Google Shape;232;p11"/>
          <p:cNvSpPr txBox="1"/>
          <p:nvPr>
            <p:ph idx="18" type="title"/>
          </p:nvPr>
        </p:nvSpPr>
        <p:spPr>
          <a:xfrm>
            <a:off x="5349963" y="4348475"/>
            <a:ext cx="611100" cy="3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●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○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■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●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○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■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●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○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■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33" name="Google Shape;233;p11"/>
          <p:cNvSpPr txBox="1"/>
          <p:nvPr>
            <p:ph idx="19" type="subTitle"/>
          </p:nvPr>
        </p:nvSpPr>
        <p:spPr>
          <a:xfrm>
            <a:off x="4678788" y="2678875"/>
            <a:ext cx="1427100" cy="332700"/>
          </a:xfrm>
          <a:prstGeom prst="rect">
            <a:avLst/>
          </a:prstGeom>
        </p:spPr>
        <p:txBody>
          <a:bodyPr anchorCtr="0" anchor="b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34" name="Google Shape;234;p11"/>
          <p:cNvSpPr txBox="1"/>
          <p:nvPr>
            <p:ph idx="20" type="subTitle"/>
          </p:nvPr>
        </p:nvSpPr>
        <p:spPr>
          <a:xfrm>
            <a:off x="4678788" y="3348375"/>
            <a:ext cx="1427100" cy="332700"/>
          </a:xfrm>
          <a:prstGeom prst="rect">
            <a:avLst/>
          </a:prstGeom>
        </p:spPr>
        <p:txBody>
          <a:bodyPr anchorCtr="0" anchor="b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35" name="Google Shape;235;p11"/>
          <p:cNvSpPr txBox="1"/>
          <p:nvPr>
            <p:ph idx="21" type="subTitle"/>
          </p:nvPr>
        </p:nvSpPr>
        <p:spPr>
          <a:xfrm>
            <a:off x="4678788" y="4016025"/>
            <a:ext cx="1427100" cy="332700"/>
          </a:xfrm>
          <a:prstGeom prst="rect">
            <a:avLst/>
          </a:prstGeom>
        </p:spPr>
        <p:txBody>
          <a:bodyPr anchorCtr="0" anchor="b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36" name="Google Shape;236;p11"/>
          <p:cNvSpPr txBox="1"/>
          <p:nvPr>
            <p:ph idx="22" type="title"/>
          </p:nvPr>
        </p:nvSpPr>
        <p:spPr>
          <a:xfrm>
            <a:off x="5349963" y="3680400"/>
            <a:ext cx="611100" cy="3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●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○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■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●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○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■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●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○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■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37" name="Google Shape;237;p11"/>
          <p:cNvSpPr txBox="1"/>
          <p:nvPr>
            <p:ph idx="23" type="title"/>
          </p:nvPr>
        </p:nvSpPr>
        <p:spPr>
          <a:xfrm>
            <a:off x="5349963" y="3012275"/>
            <a:ext cx="611100" cy="3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●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○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■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●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○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■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●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○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Char char="■"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38" name="Google Shape;238;p11"/>
          <p:cNvSpPr txBox="1"/>
          <p:nvPr>
            <p:ph idx="24" type="title"/>
          </p:nvPr>
        </p:nvSpPr>
        <p:spPr>
          <a:xfrm>
            <a:off x="3112275" y="4348475"/>
            <a:ext cx="611100" cy="3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●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○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■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●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○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■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●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○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■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39" name="Google Shape;239;p11"/>
          <p:cNvSpPr txBox="1"/>
          <p:nvPr>
            <p:ph idx="25" type="subTitle"/>
          </p:nvPr>
        </p:nvSpPr>
        <p:spPr>
          <a:xfrm>
            <a:off x="2441100" y="2678875"/>
            <a:ext cx="1427100" cy="332700"/>
          </a:xfrm>
          <a:prstGeom prst="rect">
            <a:avLst/>
          </a:prstGeom>
        </p:spPr>
        <p:txBody>
          <a:bodyPr anchorCtr="0" anchor="b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40" name="Google Shape;240;p11"/>
          <p:cNvSpPr txBox="1"/>
          <p:nvPr>
            <p:ph idx="26" type="subTitle"/>
          </p:nvPr>
        </p:nvSpPr>
        <p:spPr>
          <a:xfrm>
            <a:off x="2441100" y="3348375"/>
            <a:ext cx="1427100" cy="332700"/>
          </a:xfrm>
          <a:prstGeom prst="rect">
            <a:avLst/>
          </a:prstGeom>
        </p:spPr>
        <p:txBody>
          <a:bodyPr anchorCtr="0" anchor="b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41" name="Google Shape;241;p11"/>
          <p:cNvSpPr txBox="1"/>
          <p:nvPr>
            <p:ph idx="27" type="subTitle"/>
          </p:nvPr>
        </p:nvSpPr>
        <p:spPr>
          <a:xfrm>
            <a:off x="2441100" y="4016025"/>
            <a:ext cx="1427100" cy="332700"/>
          </a:xfrm>
          <a:prstGeom prst="rect">
            <a:avLst/>
          </a:prstGeom>
        </p:spPr>
        <p:txBody>
          <a:bodyPr anchorCtr="0" anchor="b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42" name="Google Shape;242;p11"/>
          <p:cNvSpPr txBox="1"/>
          <p:nvPr>
            <p:ph idx="28" type="title"/>
          </p:nvPr>
        </p:nvSpPr>
        <p:spPr>
          <a:xfrm>
            <a:off x="3112275" y="3680400"/>
            <a:ext cx="611100" cy="3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●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○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■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●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○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■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●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○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■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43" name="Google Shape;243;p11"/>
          <p:cNvSpPr txBox="1"/>
          <p:nvPr/>
        </p:nvSpPr>
        <p:spPr>
          <a:xfrm>
            <a:off x="5762125" y="3346325"/>
            <a:ext cx="6111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18287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rPr>
              <a:t>00%</a:t>
            </a:r>
            <a:endParaRPr sz="1000">
              <a:solidFill>
                <a:schemeClr val="lt2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244" name="Google Shape;244;p11"/>
          <p:cNvSpPr txBox="1"/>
          <p:nvPr>
            <p:ph idx="29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245" name="Google Shape;245;p11"/>
          <p:cNvSpPr txBox="1"/>
          <p:nvPr>
            <p:ph idx="30" type="subTitle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246" name="Google Shape;246;p11"/>
          <p:cNvSpPr txBox="1"/>
          <p:nvPr>
            <p:ph idx="31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cxnSp>
        <p:nvCxnSpPr>
          <p:cNvPr id="247" name="Google Shape;247;p11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8" name="Google Shape;248;p11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9" name="Google Shape;249;p11"/>
          <p:cNvSpPr txBox="1"/>
          <p:nvPr>
            <p:ph idx="32" type="title"/>
          </p:nvPr>
        </p:nvSpPr>
        <p:spPr>
          <a:xfrm flipH="1">
            <a:off x="524150" y="334900"/>
            <a:ext cx="6248700" cy="5100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250" name="Google Shape;250;p11"/>
          <p:cNvSpPr txBox="1"/>
          <p:nvPr>
            <p:ph idx="33" type="title"/>
          </p:nvPr>
        </p:nvSpPr>
        <p:spPr>
          <a:xfrm>
            <a:off x="3112275" y="3012275"/>
            <a:ext cx="611100" cy="3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●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○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■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●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○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■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●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○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■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51" name="Google Shape;251;p11"/>
          <p:cNvSpPr txBox="1"/>
          <p:nvPr>
            <p:ph idx="34" type="title"/>
          </p:nvPr>
        </p:nvSpPr>
        <p:spPr>
          <a:xfrm>
            <a:off x="4067600" y="2677125"/>
            <a:ext cx="611100" cy="3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52" name="Google Shape;252;p11"/>
          <p:cNvSpPr txBox="1"/>
          <p:nvPr>
            <p:ph idx="35" type="title"/>
          </p:nvPr>
        </p:nvSpPr>
        <p:spPr>
          <a:xfrm>
            <a:off x="4067600" y="3348325"/>
            <a:ext cx="611100" cy="3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53" name="Google Shape;253;p11"/>
          <p:cNvSpPr txBox="1"/>
          <p:nvPr>
            <p:ph idx="36" type="title"/>
          </p:nvPr>
        </p:nvSpPr>
        <p:spPr>
          <a:xfrm>
            <a:off x="4067600" y="4013325"/>
            <a:ext cx="611100" cy="3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54" name="Google Shape;254;p11"/>
          <p:cNvSpPr txBox="1"/>
          <p:nvPr>
            <p:ph idx="37" type="title"/>
          </p:nvPr>
        </p:nvSpPr>
        <p:spPr>
          <a:xfrm>
            <a:off x="6301575" y="2677125"/>
            <a:ext cx="611100" cy="3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55" name="Google Shape;255;p11"/>
          <p:cNvSpPr txBox="1"/>
          <p:nvPr>
            <p:ph idx="38" type="title"/>
          </p:nvPr>
        </p:nvSpPr>
        <p:spPr>
          <a:xfrm>
            <a:off x="6301575" y="3348325"/>
            <a:ext cx="611100" cy="3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56" name="Google Shape;256;p11"/>
          <p:cNvSpPr txBox="1"/>
          <p:nvPr>
            <p:ph idx="39" type="title"/>
          </p:nvPr>
        </p:nvSpPr>
        <p:spPr>
          <a:xfrm>
            <a:off x="6301575" y="4013325"/>
            <a:ext cx="611100" cy="3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 status">
  <p:cSld name="BLANK_1_1_1_1_1_1_1_2_2">
    <p:bg>
      <p:bgPr>
        <a:solidFill>
          <a:schemeClr val="dk2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"/>
          <p:cNvSpPr txBox="1"/>
          <p:nvPr>
            <p:ph idx="1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9" name="Google Shape;259;p12"/>
          <p:cNvSpPr txBox="1"/>
          <p:nvPr>
            <p:ph type="title"/>
          </p:nvPr>
        </p:nvSpPr>
        <p:spPr>
          <a:xfrm flipH="1">
            <a:off x="1046169" y="666261"/>
            <a:ext cx="7576500" cy="6414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260" name="Google Shape;260;p12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1" name="Google Shape;261;p12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2" name="Google Shape;262;p12"/>
          <p:cNvSpPr txBox="1"/>
          <p:nvPr>
            <p:ph idx="2" type="subTitle"/>
          </p:nvPr>
        </p:nvSpPr>
        <p:spPr>
          <a:xfrm>
            <a:off x="104210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3" name="Google Shape;263;p12"/>
          <p:cNvSpPr txBox="1"/>
          <p:nvPr>
            <p:ph idx="3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4" name="Google Shape;264;p12"/>
          <p:cNvSpPr txBox="1"/>
          <p:nvPr>
            <p:ph idx="4" type="subTitle"/>
          </p:nvPr>
        </p:nvSpPr>
        <p:spPr>
          <a:xfrm>
            <a:off x="1303550" y="1309275"/>
            <a:ext cx="2607000" cy="417000"/>
          </a:xfrm>
          <a:prstGeom prst="rect">
            <a:avLst/>
          </a:prstGeom>
        </p:spPr>
        <p:txBody>
          <a:bodyPr anchorCtr="0" anchor="t" bIns="91425" lIns="0" spcFirstLastPara="1" rIns="457200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800"/>
              </a:spcBef>
              <a:spcAft>
                <a:spcPts val="800"/>
              </a:spcAft>
              <a:buSzPts val="1200"/>
              <a:buNone/>
              <a:defRPr/>
            </a:lvl9pPr>
          </a:lstStyle>
          <a:p/>
        </p:txBody>
      </p:sp>
      <p:sp>
        <p:nvSpPr>
          <p:cNvPr id="265" name="Google Shape;265;p12"/>
          <p:cNvSpPr txBox="1"/>
          <p:nvPr>
            <p:ph idx="5" type="subTitle"/>
          </p:nvPr>
        </p:nvSpPr>
        <p:spPr>
          <a:xfrm>
            <a:off x="5223450" y="1309275"/>
            <a:ext cx="2607000" cy="417000"/>
          </a:xfrm>
          <a:prstGeom prst="rect">
            <a:avLst/>
          </a:prstGeom>
        </p:spPr>
        <p:txBody>
          <a:bodyPr anchorCtr="0" anchor="t" bIns="91425" lIns="0" spcFirstLastPara="1" rIns="457200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800"/>
              </a:spcBef>
              <a:spcAft>
                <a:spcPts val="800"/>
              </a:spcAft>
              <a:buSzPts val="1200"/>
              <a:buNone/>
              <a:defRPr/>
            </a:lvl9pPr>
          </a:lstStyle>
          <a:p/>
        </p:txBody>
      </p:sp>
      <p:sp>
        <p:nvSpPr>
          <p:cNvPr id="266" name="Google Shape;266;p12"/>
          <p:cNvSpPr txBox="1"/>
          <p:nvPr>
            <p:ph idx="6" type="subTitle"/>
          </p:nvPr>
        </p:nvSpPr>
        <p:spPr>
          <a:xfrm>
            <a:off x="1285875" y="3355600"/>
            <a:ext cx="1532400" cy="23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67" name="Google Shape;267;p12"/>
          <p:cNvSpPr txBox="1"/>
          <p:nvPr>
            <p:ph idx="7" type="subTitle"/>
          </p:nvPr>
        </p:nvSpPr>
        <p:spPr>
          <a:xfrm>
            <a:off x="1041050" y="334925"/>
            <a:ext cx="7581900" cy="329700"/>
          </a:xfrm>
          <a:prstGeom prst="rect">
            <a:avLst/>
          </a:prstGeom>
        </p:spPr>
        <p:txBody>
          <a:bodyPr anchorCtr="0" anchor="ctr" bIns="0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68" name="Google Shape;268;p12"/>
          <p:cNvSpPr txBox="1"/>
          <p:nvPr>
            <p:ph idx="8" type="subTitle"/>
          </p:nvPr>
        </p:nvSpPr>
        <p:spPr>
          <a:xfrm>
            <a:off x="1285875" y="3690238"/>
            <a:ext cx="1532400" cy="23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69" name="Google Shape;269;p12"/>
          <p:cNvSpPr txBox="1"/>
          <p:nvPr>
            <p:ph idx="9" type="subTitle"/>
          </p:nvPr>
        </p:nvSpPr>
        <p:spPr>
          <a:xfrm>
            <a:off x="1285875" y="4029388"/>
            <a:ext cx="1532400" cy="23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70" name="Google Shape;270;p12"/>
          <p:cNvSpPr txBox="1"/>
          <p:nvPr>
            <p:ph idx="13" type="subTitle"/>
          </p:nvPr>
        </p:nvSpPr>
        <p:spPr>
          <a:xfrm>
            <a:off x="1285875" y="4368550"/>
            <a:ext cx="1532400" cy="23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71" name="Google Shape;271;p12"/>
          <p:cNvSpPr txBox="1"/>
          <p:nvPr>
            <p:ph idx="14" type="subTitle"/>
          </p:nvPr>
        </p:nvSpPr>
        <p:spPr>
          <a:xfrm>
            <a:off x="3415750" y="3353575"/>
            <a:ext cx="1532400" cy="23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r">
              <a:spcBef>
                <a:spcPts val="800"/>
              </a:spcBef>
              <a:spcAft>
                <a:spcPts val="80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272" name="Google Shape;272;p12"/>
          <p:cNvSpPr txBox="1"/>
          <p:nvPr>
            <p:ph idx="15" type="subTitle"/>
          </p:nvPr>
        </p:nvSpPr>
        <p:spPr>
          <a:xfrm>
            <a:off x="3415750" y="3688213"/>
            <a:ext cx="1532400" cy="23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r">
              <a:spcBef>
                <a:spcPts val="800"/>
              </a:spcBef>
              <a:spcAft>
                <a:spcPts val="80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273" name="Google Shape;273;p12"/>
          <p:cNvSpPr txBox="1"/>
          <p:nvPr>
            <p:ph idx="16" type="subTitle"/>
          </p:nvPr>
        </p:nvSpPr>
        <p:spPr>
          <a:xfrm>
            <a:off x="3415750" y="4027363"/>
            <a:ext cx="1532400" cy="23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r">
              <a:spcBef>
                <a:spcPts val="800"/>
              </a:spcBef>
              <a:spcAft>
                <a:spcPts val="80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274" name="Google Shape;274;p12"/>
          <p:cNvSpPr txBox="1"/>
          <p:nvPr>
            <p:ph idx="17" type="subTitle"/>
          </p:nvPr>
        </p:nvSpPr>
        <p:spPr>
          <a:xfrm>
            <a:off x="3415750" y="4366525"/>
            <a:ext cx="1532400" cy="23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r">
              <a:spcBef>
                <a:spcPts val="800"/>
              </a:spcBef>
              <a:spcAft>
                <a:spcPts val="80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275" name="Google Shape;275;p12"/>
          <p:cNvSpPr txBox="1"/>
          <p:nvPr>
            <p:ph idx="18" type="subTitle"/>
          </p:nvPr>
        </p:nvSpPr>
        <p:spPr>
          <a:xfrm>
            <a:off x="7383000" y="3353575"/>
            <a:ext cx="1532400" cy="23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r">
              <a:spcBef>
                <a:spcPts val="800"/>
              </a:spcBef>
              <a:spcAft>
                <a:spcPts val="80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276" name="Google Shape;276;p12"/>
          <p:cNvSpPr txBox="1"/>
          <p:nvPr>
            <p:ph idx="19" type="subTitle"/>
          </p:nvPr>
        </p:nvSpPr>
        <p:spPr>
          <a:xfrm>
            <a:off x="7383000" y="3688213"/>
            <a:ext cx="1532400" cy="23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r">
              <a:spcBef>
                <a:spcPts val="800"/>
              </a:spcBef>
              <a:spcAft>
                <a:spcPts val="80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277" name="Google Shape;277;p12"/>
          <p:cNvSpPr txBox="1"/>
          <p:nvPr>
            <p:ph idx="20" type="subTitle"/>
          </p:nvPr>
        </p:nvSpPr>
        <p:spPr>
          <a:xfrm>
            <a:off x="7383000" y="4027363"/>
            <a:ext cx="1532400" cy="23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r">
              <a:spcBef>
                <a:spcPts val="800"/>
              </a:spcBef>
              <a:spcAft>
                <a:spcPts val="80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278" name="Google Shape;278;p12"/>
          <p:cNvSpPr txBox="1"/>
          <p:nvPr>
            <p:ph idx="21" type="subTitle"/>
          </p:nvPr>
        </p:nvSpPr>
        <p:spPr>
          <a:xfrm>
            <a:off x="7383000" y="4366525"/>
            <a:ext cx="1532400" cy="23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r">
              <a:spcBef>
                <a:spcPts val="800"/>
              </a:spcBef>
              <a:spcAft>
                <a:spcPts val="80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279" name="Google Shape;279;p12"/>
          <p:cNvSpPr txBox="1"/>
          <p:nvPr>
            <p:ph idx="22" type="subTitle"/>
          </p:nvPr>
        </p:nvSpPr>
        <p:spPr>
          <a:xfrm>
            <a:off x="5223450" y="3353575"/>
            <a:ext cx="1532400" cy="23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80" name="Google Shape;280;p12"/>
          <p:cNvSpPr txBox="1"/>
          <p:nvPr>
            <p:ph idx="23" type="subTitle"/>
          </p:nvPr>
        </p:nvSpPr>
        <p:spPr>
          <a:xfrm>
            <a:off x="5223450" y="3688213"/>
            <a:ext cx="1532400" cy="23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81" name="Google Shape;281;p12"/>
          <p:cNvSpPr txBox="1"/>
          <p:nvPr>
            <p:ph idx="24" type="subTitle"/>
          </p:nvPr>
        </p:nvSpPr>
        <p:spPr>
          <a:xfrm>
            <a:off x="5223450" y="4027363"/>
            <a:ext cx="1532400" cy="23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82" name="Google Shape;282;p12"/>
          <p:cNvSpPr txBox="1"/>
          <p:nvPr>
            <p:ph idx="25" type="subTitle"/>
          </p:nvPr>
        </p:nvSpPr>
        <p:spPr>
          <a:xfrm>
            <a:off x="5223450" y="4366525"/>
            <a:ext cx="1532400" cy="23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83" name="Google Shape;283;p12"/>
          <p:cNvSpPr txBox="1"/>
          <p:nvPr>
            <p:ph idx="26" type="body"/>
          </p:nvPr>
        </p:nvSpPr>
        <p:spPr>
          <a:xfrm>
            <a:off x="1285875" y="1826513"/>
            <a:ext cx="3289800" cy="953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4" name="Google Shape;284;p12"/>
          <p:cNvSpPr txBox="1"/>
          <p:nvPr>
            <p:ph idx="27" type="body"/>
          </p:nvPr>
        </p:nvSpPr>
        <p:spPr>
          <a:xfrm>
            <a:off x="5223450" y="1826513"/>
            <a:ext cx="3289800" cy="953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21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xt deadline">
  <p:cSld name="BLANK_1_1_1_1_1_1_1_2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"/>
          <p:cNvSpPr txBox="1"/>
          <p:nvPr>
            <p:ph idx="1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287" name="Google Shape;287;p13"/>
          <p:cNvSpPr txBox="1"/>
          <p:nvPr>
            <p:ph type="title"/>
          </p:nvPr>
        </p:nvSpPr>
        <p:spPr>
          <a:xfrm flipH="1">
            <a:off x="1046169" y="666261"/>
            <a:ext cx="7576500" cy="6414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cxnSp>
        <p:nvCxnSpPr>
          <p:cNvPr id="288" name="Google Shape;288;p13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9" name="Google Shape;289;p13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0" name="Google Shape;290;p13"/>
          <p:cNvSpPr txBox="1"/>
          <p:nvPr>
            <p:ph idx="2" type="subTitle"/>
          </p:nvPr>
        </p:nvSpPr>
        <p:spPr>
          <a:xfrm>
            <a:off x="104210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291" name="Google Shape;291;p13"/>
          <p:cNvSpPr txBox="1"/>
          <p:nvPr>
            <p:ph idx="3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292" name="Google Shape;292;p13"/>
          <p:cNvSpPr txBox="1"/>
          <p:nvPr>
            <p:ph idx="4" type="body"/>
          </p:nvPr>
        </p:nvSpPr>
        <p:spPr>
          <a:xfrm>
            <a:off x="1285875" y="1558900"/>
            <a:ext cx="2803800" cy="2499000"/>
          </a:xfrm>
          <a:prstGeom prst="rect">
            <a:avLst/>
          </a:prstGeom>
        </p:spPr>
        <p:txBody>
          <a:bodyPr anchorCtr="0" anchor="t" bIns="91425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93" name="Google Shape;293;p13"/>
          <p:cNvSpPr txBox="1"/>
          <p:nvPr>
            <p:ph idx="5" type="subTitle"/>
          </p:nvPr>
        </p:nvSpPr>
        <p:spPr>
          <a:xfrm>
            <a:off x="5196350" y="1462025"/>
            <a:ext cx="2307600" cy="202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94" name="Google Shape;294;p13"/>
          <p:cNvSpPr txBox="1"/>
          <p:nvPr>
            <p:ph idx="6" type="subTitle"/>
          </p:nvPr>
        </p:nvSpPr>
        <p:spPr>
          <a:xfrm>
            <a:off x="5196350" y="1991175"/>
            <a:ext cx="1109700" cy="20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800"/>
              </a:spcBef>
              <a:spcAft>
                <a:spcPts val="800"/>
              </a:spcAft>
              <a:buSzPts val="1200"/>
              <a:buNone/>
              <a:defRPr/>
            </a:lvl9pPr>
          </a:lstStyle>
          <a:p/>
        </p:txBody>
      </p:sp>
      <p:sp>
        <p:nvSpPr>
          <p:cNvPr id="295" name="Google Shape;295;p13"/>
          <p:cNvSpPr txBox="1"/>
          <p:nvPr>
            <p:ph idx="7" type="subTitle"/>
          </p:nvPr>
        </p:nvSpPr>
        <p:spPr>
          <a:xfrm>
            <a:off x="5196350" y="2700175"/>
            <a:ext cx="1109700" cy="20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800"/>
              </a:spcBef>
              <a:spcAft>
                <a:spcPts val="800"/>
              </a:spcAft>
              <a:buSzPts val="1200"/>
              <a:buNone/>
              <a:defRPr/>
            </a:lvl9pPr>
          </a:lstStyle>
          <a:p/>
        </p:txBody>
      </p:sp>
      <p:sp>
        <p:nvSpPr>
          <p:cNvPr id="296" name="Google Shape;296;p13"/>
          <p:cNvSpPr txBox="1"/>
          <p:nvPr>
            <p:ph idx="8" type="subTitle"/>
          </p:nvPr>
        </p:nvSpPr>
        <p:spPr>
          <a:xfrm>
            <a:off x="5196350" y="3520225"/>
            <a:ext cx="1109700" cy="20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800"/>
              </a:spcBef>
              <a:spcAft>
                <a:spcPts val="800"/>
              </a:spcAft>
              <a:buSzPts val="1200"/>
              <a:buNone/>
              <a:defRPr/>
            </a:lvl9pPr>
          </a:lstStyle>
          <a:p/>
        </p:txBody>
      </p:sp>
      <p:sp>
        <p:nvSpPr>
          <p:cNvPr id="297" name="Google Shape;297;p13"/>
          <p:cNvSpPr txBox="1"/>
          <p:nvPr>
            <p:ph idx="9" type="subTitle"/>
          </p:nvPr>
        </p:nvSpPr>
        <p:spPr>
          <a:xfrm>
            <a:off x="5196350" y="4264075"/>
            <a:ext cx="1109700" cy="20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800"/>
              </a:spcBef>
              <a:spcAft>
                <a:spcPts val="800"/>
              </a:spcAft>
              <a:buSzPts val="1200"/>
              <a:buNone/>
              <a:defRPr/>
            </a:lvl9pPr>
          </a:lstStyle>
          <a:p/>
        </p:txBody>
      </p:sp>
      <p:sp>
        <p:nvSpPr>
          <p:cNvPr id="298" name="Google Shape;298;p13"/>
          <p:cNvSpPr txBox="1"/>
          <p:nvPr>
            <p:ph idx="13" type="body"/>
          </p:nvPr>
        </p:nvSpPr>
        <p:spPr>
          <a:xfrm>
            <a:off x="6165050" y="1845825"/>
            <a:ext cx="2642400" cy="493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99" name="Google Shape;299;p13"/>
          <p:cNvSpPr txBox="1"/>
          <p:nvPr>
            <p:ph idx="14" type="body"/>
          </p:nvPr>
        </p:nvSpPr>
        <p:spPr>
          <a:xfrm>
            <a:off x="6165050" y="2631025"/>
            <a:ext cx="2642400" cy="493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300" name="Google Shape;300;p13"/>
          <p:cNvSpPr txBox="1"/>
          <p:nvPr>
            <p:ph idx="15" type="body"/>
          </p:nvPr>
        </p:nvSpPr>
        <p:spPr>
          <a:xfrm>
            <a:off x="6165050" y="3374875"/>
            <a:ext cx="2642400" cy="493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301" name="Google Shape;301;p13"/>
          <p:cNvSpPr txBox="1"/>
          <p:nvPr>
            <p:ph idx="16" type="body"/>
          </p:nvPr>
        </p:nvSpPr>
        <p:spPr>
          <a:xfrm>
            <a:off x="6165050" y="4118725"/>
            <a:ext cx="2642400" cy="493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302" name="Google Shape;302;p13"/>
          <p:cNvSpPr txBox="1"/>
          <p:nvPr>
            <p:ph idx="17" type="subTitle"/>
          </p:nvPr>
        </p:nvSpPr>
        <p:spPr>
          <a:xfrm>
            <a:off x="1356350" y="4384150"/>
            <a:ext cx="2413200" cy="2025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Medium"/>
              <a:buNone/>
              <a:defRPr i="1" sz="10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303" name="Google Shape;303;p13"/>
          <p:cNvSpPr txBox="1"/>
          <p:nvPr>
            <p:ph idx="18" type="subTitle"/>
          </p:nvPr>
        </p:nvSpPr>
        <p:spPr>
          <a:xfrm>
            <a:off x="1042428" y="338324"/>
            <a:ext cx="5186400" cy="329100"/>
          </a:xfrm>
          <a:prstGeom prst="rect">
            <a:avLst/>
          </a:prstGeom>
        </p:spPr>
        <p:txBody>
          <a:bodyPr anchorCtr="0" anchor="ctr" bIns="0" lIns="274300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Medium"/>
              <a:buNone/>
              <a:defRPr sz="10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">
  <p:cSld name="BLANK_1_1_1_1_1_1_1_2_3">
    <p:bg>
      <p:bgPr>
        <a:solidFill>
          <a:schemeClr val="lt2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14"/>
          <p:cNvGrpSpPr/>
          <p:nvPr/>
        </p:nvGrpSpPr>
        <p:grpSpPr>
          <a:xfrm rot="5400000">
            <a:off x="596727" y="776873"/>
            <a:ext cx="369896" cy="333900"/>
            <a:chOff x="96076" y="654376"/>
            <a:chExt cx="369896" cy="333900"/>
          </a:xfrm>
        </p:grpSpPr>
        <p:cxnSp>
          <p:nvCxnSpPr>
            <p:cNvPr id="306" name="Google Shape;306;p14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7" name="Google Shape;307;p14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08" name="Google Shape;308;p14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309" name="Google Shape;309;p14"/>
          <p:cNvSpPr txBox="1"/>
          <p:nvPr>
            <p:ph type="title"/>
          </p:nvPr>
        </p:nvSpPr>
        <p:spPr>
          <a:xfrm flipH="1">
            <a:off x="1046169" y="666261"/>
            <a:ext cx="7576500" cy="6414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cxnSp>
        <p:nvCxnSpPr>
          <p:cNvPr id="310" name="Google Shape;310;p14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1" name="Google Shape;311;p14"/>
          <p:cNvCxnSpPr/>
          <p:nvPr/>
        </p:nvCxnSpPr>
        <p:spPr>
          <a:xfrm>
            <a:off x="1045950" y="334900"/>
            <a:ext cx="8098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2" name="Google Shape;312;p14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3" name="Google Shape;313;p14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4" name="Google Shape;314;p14"/>
          <p:cNvCxnSpPr/>
          <p:nvPr/>
        </p:nvCxnSpPr>
        <p:spPr>
          <a:xfrm>
            <a:off x="1045950" y="1307575"/>
            <a:ext cx="8098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5" name="Google Shape;315;p14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6" name="Google Shape;316;p14"/>
          <p:cNvSpPr txBox="1"/>
          <p:nvPr>
            <p:ph idx="1" type="subTitle"/>
          </p:nvPr>
        </p:nvSpPr>
        <p:spPr>
          <a:xfrm>
            <a:off x="1041050" y="334925"/>
            <a:ext cx="7581900" cy="329700"/>
          </a:xfrm>
          <a:prstGeom prst="rect">
            <a:avLst/>
          </a:prstGeom>
        </p:spPr>
        <p:txBody>
          <a:bodyPr anchorCtr="0" anchor="ctr" bIns="0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1">
  <p:cSld name="BLANK_1_1">
    <p:bg>
      <p:bgPr>
        <a:solidFill>
          <a:schemeClr val="lt2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5"/>
          <p:cNvSpPr txBox="1"/>
          <p:nvPr>
            <p:ph idx="1" type="body"/>
          </p:nvPr>
        </p:nvSpPr>
        <p:spPr>
          <a:xfrm>
            <a:off x="1042100" y="1307575"/>
            <a:ext cx="3977100" cy="3522300"/>
          </a:xfrm>
          <a:prstGeom prst="rect">
            <a:avLst/>
          </a:prstGeom>
        </p:spPr>
        <p:txBody>
          <a:bodyPr anchorCtr="0" anchor="t" bIns="91425" lIns="274300" spcFirstLastPara="1" rIns="91425" wrap="square" tIns="2743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319" name="Google Shape;319;p15"/>
          <p:cNvSpPr txBox="1"/>
          <p:nvPr>
            <p:ph idx="2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320" name="Google Shape;320;p15"/>
          <p:cNvSpPr txBox="1"/>
          <p:nvPr>
            <p:ph idx="3" type="subTitle"/>
          </p:nvPr>
        </p:nvSpPr>
        <p:spPr>
          <a:xfrm>
            <a:off x="104060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321" name="Google Shape;321;p15"/>
          <p:cNvSpPr txBox="1"/>
          <p:nvPr>
            <p:ph idx="4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cxnSp>
        <p:nvCxnSpPr>
          <p:cNvPr id="322" name="Google Shape;322;p15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3" name="Google Shape;323;p15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4" name="Google Shape;324;p15"/>
          <p:cNvSpPr txBox="1"/>
          <p:nvPr>
            <p:ph type="title"/>
          </p:nvPr>
        </p:nvSpPr>
        <p:spPr>
          <a:xfrm flipH="1">
            <a:off x="1040750" y="334850"/>
            <a:ext cx="7581900" cy="8826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wun Batang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wun Batang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wun Batang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wun Batang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wun Batang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wun Batang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wun Batang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wun Batang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wun Batang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Dark ALT 2">
  <p:cSld name="BLANK_1_2">
    <p:bg>
      <p:bgPr>
        <a:solidFill>
          <a:schemeClr val="dk2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6"/>
          <p:cNvSpPr txBox="1"/>
          <p:nvPr>
            <p:ph idx="1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7" name="Google Shape;327;p16"/>
          <p:cNvSpPr txBox="1"/>
          <p:nvPr>
            <p:ph idx="2" type="subTitle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8" name="Google Shape;328;p16"/>
          <p:cNvSpPr txBox="1"/>
          <p:nvPr>
            <p:ph idx="3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9" name="Google Shape;329;p16"/>
          <p:cNvSpPr txBox="1"/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330" name="Google Shape;330;p16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1" name="Google Shape;331;p16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2" name="Google Shape;332;p16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3" name="Google Shape;333;p16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4" name="Google Shape;334;p16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 Comment">
  <p:cSld name="BLANK_1_1_1_1_1_1_1_1_2">
    <p:bg>
      <p:bgPr>
        <a:solidFill>
          <a:schemeClr val="lt2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7"/>
          <p:cNvSpPr/>
          <p:nvPr/>
        </p:nvSpPr>
        <p:spPr>
          <a:xfrm>
            <a:off x="6771475" y="-25"/>
            <a:ext cx="2372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337" name="Google Shape;337;p17"/>
          <p:cNvSpPr txBox="1"/>
          <p:nvPr>
            <p:ph idx="1" type="subTitle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338" name="Google Shape;338;p17"/>
          <p:cNvSpPr txBox="1"/>
          <p:nvPr>
            <p:ph idx="2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339" name="Google Shape;339;p17"/>
          <p:cNvSpPr txBox="1"/>
          <p:nvPr>
            <p:ph idx="3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cxnSp>
        <p:nvCxnSpPr>
          <p:cNvPr id="340" name="Google Shape;340;p17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1" name="Google Shape;341;p17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2" name="Google Shape;342;p17"/>
          <p:cNvCxnSpPr/>
          <p:nvPr/>
        </p:nvCxnSpPr>
        <p:spPr>
          <a:xfrm>
            <a:off x="67737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3" name="Google Shape;343;p17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4" name="Google Shape;344;p17"/>
          <p:cNvSpPr txBox="1"/>
          <p:nvPr>
            <p:ph type="title"/>
          </p:nvPr>
        </p:nvSpPr>
        <p:spPr>
          <a:xfrm>
            <a:off x="6773750" y="841725"/>
            <a:ext cx="1848900" cy="364800"/>
          </a:xfrm>
          <a:prstGeom prst="rect">
            <a:avLst/>
          </a:prstGeom>
        </p:spPr>
        <p:txBody>
          <a:bodyPr anchorCtr="0" anchor="ctr" bIns="0" lIns="182875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45" name="Google Shape;345;p17"/>
          <p:cNvSpPr txBox="1"/>
          <p:nvPr>
            <p:ph idx="4" type="subTitle"/>
          </p:nvPr>
        </p:nvSpPr>
        <p:spPr>
          <a:xfrm>
            <a:off x="6773750" y="1252675"/>
            <a:ext cx="1848900" cy="335100"/>
          </a:xfrm>
          <a:prstGeom prst="rect">
            <a:avLst/>
          </a:prstGeom>
        </p:spPr>
        <p:txBody>
          <a:bodyPr anchorCtr="0" anchor="t" bIns="0" lIns="182875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9pPr>
          </a:lstStyle>
          <a:p/>
        </p:txBody>
      </p:sp>
      <p:sp>
        <p:nvSpPr>
          <p:cNvPr id="346" name="Google Shape;346;p17"/>
          <p:cNvSpPr txBox="1"/>
          <p:nvPr>
            <p:ph idx="5" type="body"/>
          </p:nvPr>
        </p:nvSpPr>
        <p:spPr>
          <a:xfrm>
            <a:off x="6773750" y="1633925"/>
            <a:ext cx="1848900" cy="3210900"/>
          </a:xfrm>
          <a:prstGeom prst="rect">
            <a:avLst/>
          </a:prstGeom>
        </p:spPr>
        <p:txBody>
          <a:bodyPr anchorCtr="0" anchor="t" bIns="146300" lIns="182875" spcFirstLastPara="1" rIns="9142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347" name="Google Shape;347;p17"/>
          <p:cNvSpPr txBox="1"/>
          <p:nvPr>
            <p:ph idx="6"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Growth">
  <p:cSld name="CUSTOM_4">
    <p:bg>
      <p:bgPr>
        <a:solidFill>
          <a:schemeClr val="lt2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8"/>
          <p:cNvSpPr txBox="1"/>
          <p:nvPr>
            <p:ph idx="1" type="body"/>
          </p:nvPr>
        </p:nvSpPr>
        <p:spPr>
          <a:xfrm>
            <a:off x="6270725" y="3025600"/>
            <a:ext cx="2874600" cy="1424700"/>
          </a:xfrm>
          <a:prstGeom prst="rect">
            <a:avLst/>
          </a:prstGeom>
        </p:spPr>
        <p:txBody>
          <a:bodyPr anchorCtr="0" anchor="b" bIns="91425" lIns="182875" spcFirstLastPara="1" rIns="18287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350" name="Google Shape;350;p18"/>
          <p:cNvSpPr txBox="1"/>
          <p:nvPr>
            <p:ph idx="2" type="body"/>
          </p:nvPr>
        </p:nvSpPr>
        <p:spPr>
          <a:xfrm>
            <a:off x="3403050" y="2668875"/>
            <a:ext cx="2868000" cy="1781400"/>
          </a:xfrm>
          <a:prstGeom prst="rect">
            <a:avLst/>
          </a:prstGeom>
        </p:spPr>
        <p:txBody>
          <a:bodyPr anchorCtr="0" anchor="b" bIns="91425" lIns="182875" spcFirstLastPara="1" rIns="18287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351" name="Google Shape;351;p18"/>
          <p:cNvSpPr txBox="1"/>
          <p:nvPr>
            <p:ph idx="3" type="body"/>
          </p:nvPr>
        </p:nvSpPr>
        <p:spPr>
          <a:xfrm>
            <a:off x="521250" y="3426700"/>
            <a:ext cx="2880300" cy="1023600"/>
          </a:xfrm>
          <a:prstGeom prst="rect">
            <a:avLst/>
          </a:prstGeom>
        </p:spPr>
        <p:txBody>
          <a:bodyPr anchorCtr="0" anchor="b" bIns="91425" lIns="182875" spcFirstLastPara="1" rIns="18287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52" name="Google Shape;352;p18"/>
          <p:cNvSpPr txBox="1"/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cxnSp>
        <p:nvCxnSpPr>
          <p:cNvPr id="353" name="Google Shape;353;p18"/>
          <p:cNvCxnSpPr/>
          <p:nvPr/>
        </p:nvCxnSpPr>
        <p:spPr>
          <a:xfrm>
            <a:off x="3401654" y="841987"/>
            <a:ext cx="0" cy="4301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4" name="Google Shape;354;p18"/>
          <p:cNvCxnSpPr/>
          <p:nvPr/>
        </p:nvCxnSpPr>
        <p:spPr>
          <a:xfrm>
            <a:off x="6271043" y="841987"/>
            <a:ext cx="0" cy="4301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5" name="Google Shape;355;p18"/>
          <p:cNvSpPr txBox="1"/>
          <p:nvPr>
            <p:ph idx="4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356" name="Google Shape;356;p18"/>
          <p:cNvSpPr txBox="1"/>
          <p:nvPr>
            <p:ph idx="5" type="subTitle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357" name="Google Shape;357;p18"/>
          <p:cNvSpPr txBox="1"/>
          <p:nvPr>
            <p:ph idx="6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cxnSp>
        <p:nvCxnSpPr>
          <p:cNvPr id="358" name="Google Shape;358;p18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9" name="Google Shape;359;p18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0" name="Google Shape;360;p18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1" name="Google Shape;361;p18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2" name="Google Shape;362;p18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3" name="Google Shape;363;p18"/>
          <p:cNvSpPr txBox="1"/>
          <p:nvPr>
            <p:ph idx="7" type="title"/>
          </p:nvPr>
        </p:nvSpPr>
        <p:spPr>
          <a:xfrm>
            <a:off x="521250" y="2093850"/>
            <a:ext cx="2878500" cy="1332300"/>
          </a:xfrm>
          <a:prstGeom prst="rect">
            <a:avLst/>
          </a:prstGeom>
        </p:spPr>
        <p:txBody>
          <a:bodyPr anchorCtr="0" anchor="b" bIns="274300" lIns="91425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9pPr>
          </a:lstStyle>
          <a:p/>
        </p:txBody>
      </p:sp>
      <p:sp>
        <p:nvSpPr>
          <p:cNvPr id="364" name="Google Shape;364;p18"/>
          <p:cNvSpPr txBox="1"/>
          <p:nvPr>
            <p:ph idx="8" type="subTitle"/>
          </p:nvPr>
        </p:nvSpPr>
        <p:spPr>
          <a:xfrm>
            <a:off x="521250" y="2976675"/>
            <a:ext cx="2880300" cy="450000"/>
          </a:xfrm>
          <a:prstGeom prst="rect">
            <a:avLst/>
          </a:prstGeom>
        </p:spPr>
        <p:txBody>
          <a:bodyPr anchorCtr="0" anchor="t" bIns="54850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365" name="Google Shape;365;p18"/>
          <p:cNvSpPr txBox="1"/>
          <p:nvPr>
            <p:ph idx="9" type="title"/>
          </p:nvPr>
        </p:nvSpPr>
        <p:spPr>
          <a:xfrm>
            <a:off x="3400925" y="1336050"/>
            <a:ext cx="2868000" cy="1332300"/>
          </a:xfrm>
          <a:prstGeom prst="rect">
            <a:avLst/>
          </a:prstGeom>
        </p:spPr>
        <p:txBody>
          <a:bodyPr anchorCtr="0" anchor="b" bIns="274300" lIns="91425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9pPr>
          </a:lstStyle>
          <a:p/>
        </p:txBody>
      </p:sp>
      <p:sp>
        <p:nvSpPr>
          <p:cNvPr id="366" name="Google Shape;366;p18"/>
          <p:cNvSpPr txBox="1"/>
          <p:nvPr>
            <p:ph idx="13" type="subTitle"/>
          </p:nvPr>
        </p:nvSpPr>
        <p:spPr>
          <a:xfrm>
            <a:off x="3400925" y="2218875"/>
            <a:ext cx="2869800" cy="450000"/>
          </a:xfrm>
          <a:prstGeom prst="rect">
            <a:avLst/>
          </a:prstGeom>
        </p:spPr>
        <p:txBody>
          <a:bodyPr anchorCtr="0" anchor="t" bIns="54850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367" name="Google Shape;367;p18"/>
          <p:cNvSpPr txBox="1"/>
          <p:nvPr>
            <p:ph idx="14" type="title"/>
          </p:nvPr>
        </p:nvSpPr>
        <p:spPr>
          <a:xfrm>
            <a:off x="6271375" y="1172250"/>
            <a:ext cx="2872800" cy="1281900"/>
          </a:xfrm>
          <a:prstGeom prst="rect">
            <a:avLst/>
          </a:prstGeom>
        </p:spPr>
        <p:txBody>
          <a:bodyPr anchorCtr="0" anchor="b" bIns="274300" lIns="182875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9pPr>
          </a:lstStyle>
          <a:p/>
        </p:txBody>
      </p:sp>
      <p:sp>
        <p:nvSpPr>
          <p:cNvPr id="368" name="Google Shape;368;p18"/>
          <p:cNvSpPr txBox="1"/>
          <p:nvPr>
            <p:ph idx="15" type="subTitle"/>
          </p:nvPr>
        </p:nvSpPr>
        <p:spPr>
          <a:xfrm>
            <a:off x="6271375" y="2021749"/>
            <a:ext cx="2874600" cy="432900"/>
          </a:xfrm>
          <a:prstGeom prst="rect">
            <a:avLst/>
          </a:prstGeom>
        </p:spPr>
        <p:txBody>
          <a:bodyPr anchorCtr="0" anchor="t" bIns="54850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369" name="Google Shape;369;p18"/>
          <p:cNvSpPr txBox="1"/>
          <p:nvPr>
            <p:ph idx="16" type="subTitle"/>
          </p:nvPr>
        </p:nvSpPr>
        <p:spPr>
          <a:xfrm>
            <a:off x="6271125" y="2455800"/>
            <a:ext cx="2874600" cy="332400"/>
          </a:xfrm>
          <a:prstGeom prst="rect">
            <a:avLst/>
          </a:prstGeom>
        </p:spPr>
        <p:txBody>
          <a:bodyPr anchorCtr="0" anchor="b" bIns="0" lIns="18287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70" name="Google Shape;370;p18"/>
          <p:cNvSpPr txBox="1"/>
          <p:nvPr>
            <p:ph idx="17" type="subTitle"/>
          </p:nvPr>
        </p:nvSpPr>
        <p:spPr>
          <a:xfrm>
            <a:off x="6271125" y="2840775"/>
            <a:ext cx="2874600" cy="184800"/>
          </a:xfrm>
          <a:prstGeom prst="rect">
            <a:avLst/>
          </a:prstGeom>
        </p:spPr>
        <p:txBody>
          <a:bodyPr anchorCtr="0" anchor="b" bIns="0" lIns="18287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/>
            </a:lvl9pPr>
          </a:lstStyle>
          <a:p/>
        </p:txBody>
      </p:sp>
      <p:sp>
        <p:nvSpPr>
          <p:cNvPr id="371" name="Google Shape;371;p18"/>
          <p:cNvSpPr txBox="1"/>
          <p:nvPr>
            <p:ph idx="18" type="title"/>
          </p:nvPr>
        </p:nvSpPr>
        <p:spPr>
          <a:xfrm>
            <a:off x="6271375" y="4552825"/>
            <a:ext cx="2872800" cy="335100"/>
          </a:xfrm>
          <a:prstGeom prst="rect">
            <a:avLst/>
          </a:prstGeom>
        </p:spPr>
        <p:txBody>
          <a:bodyPr anchorCtr="0" anchor="b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●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○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■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●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○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■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●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○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■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72" name="Google Shape;372;p18"/>
          <p:cNvSpPr txBox="1"/>
          <p:nvPr>
            <p:ph idx="19" type="title"/>
          </p:nvPr>
        </p:nvSpPr>
        <p:spPr>
          <a:xfrm>
            <a:off x="3401750" y="4552825"/>
            <a:ext cx="2868000" cy="335100"/>
          </a:xfrm>
          <a:prstGeom prst="rect">
            <a:avLst/>
          </a:prstGeom>
        </p:spPr>
        <p:txBody>
          <a:bodyPr anchorCtr="0" anchor="b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●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○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■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●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○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■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●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○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■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73" name="Google Shape;373;p18"/>
          <p:cNvSpPr txBox="1"/>
          <p:nvPr>
            <p:ph idx="20" type="title"/>
          </p:nvPr>
        </p:nvSpPr>
        <p:spPr>
          <a:xfrm>
            <a:off x="521625" y="4552825"/>
            <a:ext cx="2878500" cy="335100"/>
          </a:xfrm>
          <a:prstGeom prst="rect">
            <a:avLst/>
          </a:prstGeom>
        </p:spPr>
        <p:txBody>
          <a:bodyPr anchorCtr="0" anchor="b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●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○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■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●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○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■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●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○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■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riorities">
  <p:cSld name="CUSTOM_5">
    <p:bg>
      <p:bgPr>
        <a:solidFill>
          <a:schemeClr val="lt1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9"/>
          <p:cNvSpPr txBox="1"/>
          <p:nvPr>
            <p:ph idx="1" type="body"/>
          </p:nvPr>
        </p:nvSpPr>
        <p:spPr>
          <a:xfrm>
            <a:off x="1043525" y="2532675"/>
            <a:ext cx="1958400" cy="1001400"/>
          </a:xfrm>
          <a:prstGeom prst="rect">
            <a:avLst/>
          </a:prstGeom>
        </p:spPr>
        <p:txBody>
          <a:bodyPr anchorCtr="0" anchor="t" bIns="91425" lIns="182875" spcFirstLastPara="1" rIns="13715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■"/>
              <a:defRPr sz="1000"/>
            </a:lvl9pPr>
          </a:lstStyle>
          <a:p/>
        </p:txBody>
      </p:sp>
      <p:cxnSp>
        <p:nvCxnSpPr>
          <p:cNvPr id="376" name="Google Shape;376;p19"/>
          <p:cNvCxnSpPr/>
          <p:nvPr/>
        </p:nvCxnSpPr>
        <p:spPr>
          <a:xfrm>
            <a:off x="8622700" y="334950"/>
            <a:ext cx="0" cy="48057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7" name="Google Shape;377;p19"/>
          <p:cNvSpPr txBox="1"/>
          <p:nvPr>
            <p:ph idx="2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8" name="Google Shape;378;p19"/>
          <p:cNvSpPr txBox="1"/>
          <p:nvPr>
            <p:ph idx="3" type="subTitle"/>
          </p:nvPr>
        </p:nvSpPr>
        <p:spPr>
          <a:xfrm>
            <a:off x="104060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9" name="Google Shape;379;p19"/>
          <p:cNvSpPr txBox="1"/>
          <p:nvPr>
            <p:ph idx="4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380" name="Google Shape;380;p19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1" name="Google Shape;381;p19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2" name="Google Shape;382;p19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3" name="Google Shape;383;p19"/>
          <p:cNvSpPr txBox="1"/>
          <p:nvPr>
            <p:ph type="title"/>
          </p:nvPr>
        </p:nvSpPr>
        <p:spPr>
          <a:xfrm>
            <a:off x="3003325" y="615200"/>
            <a:ext cx="2667300" cy="348900"/>
          </a:xfrm>
          <a:prstGeom prst="rect">
            <a:avLst/>
          </a:prstGeom>
        </p:spPr>
        <p:txBody>
          <a:bodyPr anchorCtr="0" anchor="ctr" bIns="0" lIns="27430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84" name="Google Shape;384;p19"/>
          <p:cNvSpPr txBox="1"/>
          <p:nvPr>
            <p:ph idx="5" type="title"/>
          </p:nvPr>
        </p:nvSpPr>
        <p:spPr>
          <a:xfrm>
            <a:off x="3003325" y="961950"/>
            <a:ext cx="2667300" cy="348900"/>
          </a:xfrm>
          <a:prstGeom prst="rect">
            <a:avLst/>
          </a:prstGeom>
        </p:spPr>
        <p:txBody>
          <a:bodyPr anchorCtr="0" anchor="ctr" bIns="0" lIns="27430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85" name="Google Shape;385;p19"/>
          <p:cNvSpPr txBox="1"/>
          <p:nvPr>
            <p:ph idx="6" type="title"/>
          </p:nvPr>
        </p:nvSpPr>
        <p:spPr>
          <a:xfrm>
            <a:off x="3003325" y="1310800"/>
            <a:ext cx="2667300" cy="348900"/>
          </a:xfrm>
          <a:prstGeom prst="rect">
            <a:avLst/>
          </a:prstGeom>
        </p:spPr>
        <p:txBody>
          <a:bodyPr anchorCtr="0" anchor="ctr" bIns="0" lIns="27430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86" name="Google Shape;386;p19"/>
          <p:cNvSpPr txBox="1"/>
          <p:nvPr>
            <p:ph idx="7" type="title"/>
          </p:nvPr>
        </p:nvSpPr>
        <p:spPr>
          <a:xfrm>
            <a:off x="3003325" y="3820750"/>
            <a:ext cx="2667300" cy="348900"/>
          </a:xfrm>
          <a:prstGeom prst="rect">
            <a:avLst/>
          </a:prstGeom>
        </p:spPr>
        <p:txBody>
          <a:bodyPr anchorCtr="0" anchor="ctr" bIns="0" lIns="27430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87" name="Google Shape;387;p19"/>
          <p:cNvSpPr txBox="1"/>
          <p:nvPr>
            <p:ph idx="8" type="title"/>
          </p:nvPr>
        </p:nvSpPr>
        <p:spPr>
          <a:xfrm>
            <a:off x="3003325" y="4167500"/>
            <a:ext cx="2667300" cy="348900"/>
          </a:xfrm>
          <a:prstGeom prst="rect">
            <a:avLst/>
          </a:prstGeom>
        </p:spPr>
        <p:txBody>
          <a:bodyPr anchorCtr="0" anchor="ctr" bIns="0" lIns="27430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88" name="Google Shape;388;p19"/>
          <p:cNvSpPr txBox="1"/>
          <p:nvPr>
            <p:ph idx="9" type="title"/>
          </p:nvPr>
        </p:nvSpPr>
        <p:spPr>
          <a:xfrm>
            <a:off x="3003325" y="4516350"/>
            <a:ext cx="2667300" cy="348900"/>
          </a:xfrm>
          <a:prstGeom prst="rect">
            <a:avLst/>
          </a:prstGeom>
        </p:spPr>
        <p:txBody>
          <a:bodyPr anchorCtr="0" anchor="ctr" bIns="0" lIns="27430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89" name="Google Shape;389;p19"/>
          <p:cNvSpPr txBox="1"/>
          <p:nvPr>
            <p:ph idx="13" type="title"/>
          </p:nvPr>
        </p:nvSpPr>
        <p:spPr>
          <a:xfrm>
            <a:off x="3003325" y="2226263"/>
            <a:ext cx="2667300" cy="348900"/>
          </a:xfrm>
          <a:prstGeom prst="rect">
            <a:avLst/>
          </a:prstGeom>
        </p:spPr>
        <p:txBody>
          <a:bodyPr anchorCtr="0" anchor="ctr" bIns="0" lIns="27430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90" name="Google Shape;390;p19"/>
          <p:cNvSpPr txBox="1"/>
          <p:nvPr>
            <p:ph idx="14" type="title"/>
          </p:nvPr>
        </p:nvSpPr>
        <p:spPr>
          <a:xfrm>
            <a:off x="3003325" y="2573013"/>
            <a:ext cx="2667300" cy="348900"/>
          </a:xfrm>
          <a:prstGeom prst="rect">
            <a:avLst/>
          </a:prstGeom>
        </p:spPr>
        <p:txBody>
          <a:bodyPr anchorCtr="0" anchor="ctr" bIns="0" lIns="27430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91" name="Google Shape;391;p19"/>
          <p:cNvSpPr txBox="1"/>
          <p:nvPr>
            <p:ph idx="15" type="title"/>
          </p:nvPr>
        </p:nvSpPr>
        <p:spPr>
          <a:xfrm>
            <a:off x="3003325" y="2921863"/>
            <a:ext cx="2667300" cy="348900"/>
          </a:xfrm>
          <a:prstGeom prst="rect">
            <a:avLst/>
          </a:prstGeom>
        </p:spPr>
        <p:txBody>
          <a:bodyPr anchorCtr="0" anchor="ctr" bIns="0" lIns="27430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92" name="Google Shape;392;p19"/>
          <p:cNvSpPr txBox="1"/>
          <p:nvPr>
            <p:ph idx="16" type="subTitle"/>
          </p:nvPr>
        </p:nvSpPr>
        <p:spPr>
          <a:xfrm>
            <a:off x="5824413" y="613050"/>
            <a:ext cx="2644500" cy="34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3" name="Google Shape;393;p19"/>
          <p:cNvSpPr txBox="1"/>
          <p:nvPr>
            <p:ph idx="17" type="subTitle"/>
          </p:nvPr>
        </p:nvSpPr>
        <p:spPr>
          <a:xfrm>
            <a:off x="5824413" y="961950"/>
            <a:ext cx="2644500" cy="34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4" name="Google Shape;394;p19"/>
          <p:cNvSpPr txBox="1"/>
          <p:nvPr>
            <p:ph idx="18" type="subTitle"/>
          </p:nvPr>
        </p:nvSpPr>
        <p:spPr>
          <a:xfrm>
            <a:off x="5824413" y="1310775"/>
            <a:ext cx="2644500" cy="34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5" name="Google Shape;395;p19"/>
          <p:cNvSpPr txBox="1"/>
          <p:nvPr>
            <p:ph idx="19" type="subTitle"/>
          </p:nvPr>
        </p:nvSpPr>
        <p:spPr>
          <a:xfrm>
            <a:off x="5824413" y="2225213"/>
            <a:ext cx="2644500" cy="34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6" name="Google Shape;396;p19"/>
          <p:cNvSpPr txBox="1"/>
          <p:nvPr>
            <p:ph idx="20" type="subTitle"/>
          </p:nvPr>
        </p:nvSpPr>
        <p:spPr>
          <a:xfrm>
            <a:off x="5824413" y="2574113"/>
            <a:ext cx="2644500" cy="34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7" name="Google Shape;397;p19"/>
          <p:cNvSpPr txBox="1"/>
          <p:nvPr>
            <p:ph idx="21" type="subTitle"/>
          </p:nvPr>
        </p:nvSpPr>
        <p:spPr>
          <a:xfrm>
            <a:off x="5824413" y="2922938"/>
            <a:ext cx="2644500" cy="34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8" name="Google Shape;398;p19"/>
          <p:cNvSpPr txBox="1"/>
          <p:nvPr>
            <p:ph idx="22" type="subTitle"/>
          </p:nvPr>
        </p:nvSpPr>
        <p:spPr>
          <a:xfrm>
            <a:off x="5824413" y="3818625"/>
            <a:ext cx="2644500" cy="34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9" name="Google Shape;399;p19"/>
          <p:cNvSpPr txBox="1"/>
          <p:nvPr>
            <p:ph idx="23" type="subTitle"/>
          </p:nvPr>
        </p:nvSpPr>
        <p:spPr>
          <a:xfrm>
            <a:off x="5824413" y="4167525"/>
            <a:ext cx="2644500" cy="34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0" name="Google Shape;400;p19"/>
          <p:cNvSpPr txBox="1"/>
          <p:nvPr>
            <p:ph idx="24" type="subTitle"/>
          </p:nvPr>
        </p:nvSpPr>
        <p:spPr>
          <a:xfrm>
            <a:off x="5824413" y="4516350"/>
            <a:ext cx="2644500" cy="34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1" name="Google Shape;401;p19"/>
          <p:cNvSpPr txBox="1"/>
          <p:nvPr>
            <p:ph idx="25" type="title"/>
          </p:nvPr>
        </p:nvSpPr>
        <p:spPr>
          <a:xfrm>
            <a:off x="1045225" y="3545525"/>
            <a:ext cx="1958400" cy="519600"/>
          </a:xfrm>
          <a:prstGeom prst="rect">
            <a:avLst/>
          </a:prstGeom>
        </p:spPr>
        <p:txBody>
          <a:bodyPr anchorCtr="0" anchor="b" bIns="0" lIns="182875" spcFirstLastPara="1" rIns="18287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9pPr>
          </a:lstStyle>
          <a:p/>
        </p:txBody>
      </p:sp>
      <p:sp>
        <p:nvSpPr>
          <p:cNvPr id="402" name="Google Shape;402;p19"/>
          <p:cNvSpPr txBox="1"/>
          <p:nvPr>
            <p:ph idx="26" type="body"/>
          </p:nvPr>
        </p:nvSpPr>
        <p:spPr>
          <a:xfrm>
            <a:off x="1043525" y="4174000"/>
            <a:ext cx="1958400" cy="959100"/>
          </a:xfrm>
          <a:prstGeom prst="rect">
            <a:avLst/>
          </a:prstGeom>
        </p:spPr>
        <p:txBody>
          <a:bodyPr anchorCtr="0" anchor="t" bIns="91425" lIns="182875" spcFirstLastPara="1" rIns="13715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403" name="Google Shape;403;p19"/>
          <p:cNvSpPr txBox="1"/>
          <p:nvPr>
            <p:ph idx="27" type="title"/>
          </p:nvPr>
        </p:nvSpPr>
        <p:spPr>
          <a:xfrm>
            <a:off x="1045225" y="350525"/>
            <a:ext cx="1958400" cy="519600"/>
          </a:xfrm>
          <a:prstGeom prst="rect">
            <a:avLst/>
          </a:prstGeom>
        </p:spPr>
        <p:txBody>
          <a:bodyPr anchorCtr="0" anchor="b" bIns="0" lIns="182875" spcFirstLastPara="1" rIns="18287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9pPr>
          </a:lstStyle>
          <a:p/>
        </p:txBody>
      </p:sp>
      <p:sp>
        <p:nvSpPr>
          <p:cNvPr id="404" name="Google Shape;404;p19"/>
          <p:cNvSpPr txBox="1"/>
          <p:nvPr>
            <p:ph idx="28" type="title"/>
          </p:nvPr>
        </p:nvSpPr>
        <p:spPr>
          <a:xfrm>
            <a:off x="1045225" y="1945600"/>
            <a:ext cx="1958400" cy="519600"/>
          </a:xfrm>
          <a:prstGeom prst="rect">
            <a:avLst/>
          </a:prstGeom>
        </p:spPr>
        <p:txBody>
          <a:bodyPr anchorCtr="0" anchor="b" bIns="0" lIns="182875" spcFirstLastPara="1" rIns="18287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/>
            </a:lvl9pPr>
          </a:lstStyle>
          <a:p/>
        </p:txBody>
      </p:sp>
      <p:sp>
        <p:nvSpPr>
          <p:cNvPr id="405" name="Google Shape;405;p19"/>
          <p:cNvSpPr txBox="1"/>
          <p:nvPr>
            <p:ph idx="29" type="body"/>
          </p:nvPr>
        </p:nvSpPr>
        <p:spPr>
          <a:xfrm>
            <a:off x="1043513" y="962025"/>
            <a:ext cx="1958400" cy="972900"/>
          </a:xfrm>
          <a:prstGeom prst="rect">
            <a:avLst/>
          </a:prstGeom>
        </p:spPr>
        <p:txBody>
          <a:bodyPr anchorCtr="0" anchor="t" bIns="91425" lIns="182875" spcFirstLastPara="1" rIns="13715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olutions">
  <p:cSld name="CUSTOM_6">
    <p:bg>
      <p:bgPr>
        <a:solidFill>
          <a:schemeClr val="lt2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0"/>
          <p:cNvSpPr txBox="1"/>
          <p:nvPr>
            <p:ph type="title"/>
          </p:nvPr>
        </p:nvSpPr>
        <p:spPr>
          <a:xfrm>
            <a:off x="5481500" y="3864550"/>
            <a:ext cx="498300" cy="63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SemiBold"/>
              <a:buChar char="●"/>
              <a:defRPr sz="15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○"/>
              <a:defRPr sz="1500">
                <a:latin typeface="Inter"/>
                <a:ea typeface="Inter"/>
                <a:cs typeface="Inter"/>
                <a:sym typeface="Int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■"/>
              <a:defRPr sz="1500">
                <a:latin typeface="Inter"/>
                <a:ea typeface="Inter"/>
                <a:cs typeface="Inter"/>
                <a:sym typeface="Int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●"/>
              <a:defRPr sz="1500">
                <a:latin typeface="Inter"/>
                <a:ea typeface="Inter"/>
                <a:cs typeface="Inter"/>
                <a:sym typeface="Int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○"/>
              <a:defRPr sz="1500">
                <a:latin typeface="Inter"/>
                <a:ea typeface="Inter"/>
                <a:cs typeface="Inter"/>
                <a:sym typeface="Int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■"/>
              <a:defRPr sz="1500">
                <a:latin typeface="Inter"/>
                <a:ea typeface="Inter"/>
                <a:cs typeface="Inter"/>
                <a:sym typeface="Int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●"/>
              <a:defRPr sz="1500">
                <a:latin typeface="Inter"/>
                <a:ea typeface="Inter"/>
                <a:cs typeface="Inter"/>
                <a:sym typeface="Int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○"/>
              <a:defRPr sz="1500">
                <a:latin typeface="Inter"/>
                <a:ea typeface="Inter"/>
                <a:cs typeface="Inter"/>
                <a:sym typeface="Int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■"/>
              <a:defRPr sz="15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08" name="Google Shape;408;p20"/>
          <p:cNvSpPr txBox="1"/>
          <p:nvPr>
            <p:ph idx="2" type="title"/>
          </p:nvPr>
        </p:nvSpPr>
        <p:spPr>
          <a:xfrm>
            <a:off x="5481500" y="1309125"/>
            <a:ext cx="498300" cy="6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●"/>
              <a:defRPr b="1" sz="15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○"/>
              <a:defRPr b="1" sz="1500">
                <a:latin typeface="Inter"/>
                <a:ea typeface="Inter"/>
                <a:cs typeface="Inter"/>
                <a:sym typeface="Int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■"/>
              <a:defRPr b="1" sz="1500">
                <a:latin typeface="Inter"/>
                <a:ea typeface="Inter"/>
                <a:cs typeface="Inter"/>
                <a:sym typeface="Int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●"/>
              <a:defRPr b="1" sz="1500">
                <a:latin typeface="Inter"/>
                <a:ea typeface="Inter"/>
                <a:cs typeface="Inter"/>
                <a:sym typeface="Int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○"/>
              <a:defRPr b="1" sz="1500">
                <a:latin typeface="Inter"/>
                <a:ea typeface="Inter"/>
                <a:cs typeface="Inter"/>
                <a:sym typeface="Int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■"/>
              <a:defRPr b="1" sz="1500">
                <a:latin typeface="Inter"/>
                <a:ea typeface="Inter"/>
                <a:cs typeface="Inter"/>
                <a:sym typeface="Int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●"/>
              <a:defRPr b="1" sz="1500">
                <a:latin typeface="Inter"/>
                <a:ea typeface="Inter"/>
                <a:cs typeface="Inter"/>
                <a:sym typeface="Int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○"/>
              <a:defRPr b="1" sz="1500">
                <a:latin typeface="Inter"/>
                <a:ea typeface="Inter"/>
                <a:cs typeface="Inter"/>
                <a:sym typeface="Int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■"/>
              <a:defRPr b="1" sz="15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09" name="Google Shape;409;p20"/>
          <p:cNvSpPr txBox="1"/>
          <p:nvPr>
            <p:ph idx="3" type="title"/>
          </p:nvPr>
        </p:nvSpPr>
        <p:spPr>
          <a:xfrm>
            <a:off x="5481500" y="3224825"/>
            <a:ext cx="498300" cy="6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●"/>
              <a:defRPr b="1" sz="15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Inter"/>
              <a:buChar char="○"/>
              <a:defRPr b="1" sz="15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Inter"/>
              <a:buChar char="■"/>
              <a:defRPr b="1" sz="15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Inter"/>
              <a:buChar char="●"/>
              <a:defRPr b="1" sz="15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Inter"/>
              <a:buChar char="○"/>
              <a:defRPr b="1" sz="15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Inter"/>
              <a:buChar char="■"/>
              <a:defRPr b="1" sz="15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Inter"/>
              <a:buChar char="●"/>
              <a:defRPr b="1" sz="15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Inter"/>
              <a:buChar char="○"/>
              <a:defRPr b="1" sz="15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Inter"/>
              <a:buChar char="■"/>
              <a:defRPr b="1" sz="15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10" name="Google Shape;410;p20"/>
          <p:cNvSpPr txBox="1"/>
          <p:nvPr>
            <p:ph idx="4" type="title"/>
          </p:nvPr>
        </p:nvSpPr>
        <p:spPr>
          <a:xfrm>
            <a:off x="5481500" y="2596100"/>
            <a:ext cx="4983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●"/>
              <a:defRPr b="1" sz="15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○"/>
              <a:defRPr b="1" sz="1500">
                <a:latin typeface="Inter"/>
                <a:ea typeface="Inter"/>
                <a:cs typeface="Inter"/>
                <a:sym typeface="Int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■"/>
              <a:defRPr b="1" sz="1500">
                <a:latin typeface="Inter"/>
                <a:ea typeface="Inter"/>
                <a:cs typeface="Inter"/>
                <a:sym typeface="Int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●"/>
              <a:defRPr b="1" sz="1500">
                <a:latin typeface="Inter"/>
                <a:ea typeface="Inter"/>
                <a:cs typeface="Inter"/>
                <a:sym typeface="Int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○"/>
              <a:defRPr b="1" sz="1500">
                <a:latin typeface="Inter"/>
                <a:ea typeface="Inter"/>
                <a:cs typeface="Inter"/>
                <a:sym typeface="Int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■"/>
              <a:defRPr b="1" sz="1500">
                <a:latin typeface="Inter"/>
                <a:ea typeface="Inter"/>
                <a:cs typeface="Inter"/>
                <a:sym typeface="Int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●"/>
              <a:defRPr b="1" sz="1500">
                <a:latin typeface="Inter"/>
                <a:ea typeface="Inter"/>
                <a:cs typeface="Inter"/>
                <a:sym typeface="Int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○"/>
              <a:defRPr b="1" sz="1500">
                <a:latin typeface="Inter"/>
                <a:ea typeface="Inter"/>
                <a:cs typeface="Inter"/>
                <a:sym typeface="Int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■"/>
              <a:defRPr b="1" sz="15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11" name="Google Shape;411;p20"/>
          <p:cNvSpPr txBox="1"/>
          <p:nvPr>
            <p:ph idx="5" type="title"/>
          </p:nvPr>
        </p:nvSpPr>
        <p:spPr>
          <a:xfrm>
            <a:off x="5481500" y="1949300"/>
            <a:ext cx="498300" cy="6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●"/>
              <a:defRPr b="1" sz="15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○"/>
              <a:defRPr b="1" sz="1500">
                <a:latin typeface="Inter"/>
                <a:ea typeface="Inter"/>
                <a:cs typeface="Inter"/>
                <a:sym typeface="Int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■"/>
              <a:defRPr b="1" sz="1500">
                <a:latin typeface="Inter"/>
                <a:ea typeface="Inter"/>
                <a:cs typeface="Inter"/>
                <a:sym typeface="Int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●"/>
              <a:defRPr b="1" sz="1500">
                <a:latin typeface="Inter"/>
                <a:ea typeface="Inter"/>
                <a:cs typeface="Inter"/>
                <a:sym typeface="Int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○"/>
              <a:defRPr b="1" sz="1500">
                <a:latin typeface="Inter"/>
                <a:ea typeface="Inter"/>
                <a:cs typeface="Inter"/>
                <a:sym typeface="Int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■"/>
              <a:defRPr b="1" sz="1500">
                <a:latin typeface="Inter"/>
                <a:ea typeface="Inter"/>
                <a:cs typeface="Inter"/>
                <a:sym typeface="Int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●"/>
              <a:defRPr b="1" sz="1500">
                <a:latin typeface="Inter"/>
                <a:ea typeface="Inter"/>
                <a:cs typeface="Inter"/>
                <a:sym typeface="Int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○"/>
              <a:defRPr b="1" sz="1500">
                <a:latin typeface="Inter"/>
                <a:ea typeface="Inter"/>
                <a:cs typeface="Inter"/>
                <a:sym typeface="Int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■"/>
              <a:defRPr b="1" sz="15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12" name="Google Shape;412;p20"/>
          <p:cNvSpPr txBox="1"/>
          <p:nvPr>
            <p:ph idx="6" type="title"/>
          </p:nvPr>
        </p:nvSpPr>
        <p:spPr>
          <a:xfrm>
            <a:off x="5481475" y="4504275"/>
            <a:ext cx="498300" cy="6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●"/>
              <a:defRPr b="1" sz="15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○"/>
              <a:defRPr b="1" sz="1500">
                <a:latin typeface="Inter"/>
                <a:ea typeface="Inter"/>
                <a:cs typeface="Inter"/>
                <a:sym typeface="Int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■"/>
              <a:defRPr b="1" sz="1500">
                <a:latin typeface="Inter"/>
                <a:ea typeface="Inter"/>
                <a:cs typeface="Inter"/>
                <a:sym typeface="Int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●"/>
              <a:defRPr b="1" sz="1500">
                <a:latin typeface="Inter"/>
                <a:ea typeface="Inter"/>
                <a:cs typeface="Inter"/>
                <a:sym typeface="Int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○"/>
              <a:defRPr b="1" sz="1500">
                <a:latin typeface="Inter"/>
                <a:ea typeface="Inter"/>
                <a:cs typeface="Inter"/>
                <a:sym typeface="Int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■"/>
              <a:defRPr b="1" sz="1500">
                <a:latin typeface="Inter"/>
                <a:ea typeface="Inter"/>
                <a:cs typeface="Inter"/>
                <a:sym typeface="Int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●"/>
              <a:defRPr b="1" sz="1500">
                <a:latin typeface="Inter"/>
                <a:ea typeface="Inter"/>
                <a:cs typeface="Inter"/>
                <a:sym typeface="Int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○"/>
              <a:defRPr b="1" sz="1500">
                <a:latin typeface="Inter"/>
                <a:ea typeface="Inter"/>
                <a:cs typeface="Inter"/>
                <a:sym typeface="Int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■"/>
              <a:defRPr b="1" sz="15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13" name="Google Shape;413;p20"/>
          <p:cNvSpPr txBox="1"/>
          <p:nvPr>
            <p:ph idx="1" type="body"/>
          </p:nvPr>
        </p:nvSpPr>
        <p:spPr>
          <a:xfrm>
            <a:off x="2187950" y="1307550"/>
            <a:ext cx="3181200" cy="12885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414" name="Google Shape;414;p20"/>
          <p:cNvSpPr txBox="1"/>
          <p:nvPr>
            <p:ph idx="7" type="body"/>
          </p:nvPr>
        </p:nvSpPr>
        <p:spPr>
          <a:xfrm>
            <a:off x="2187950" y="3864550"/>
            <a:ext cx="3181200" cy="12792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415" name="Google Shape;415;p20"/>
          <p:cNvSpPr txBox="1"/>
          <p:nvPr>
            <p:ph idx="8" type="body"/>
          </p:nvPr>
        </p:nvSpPr>
        <p:spPr>
          <a:xfrm>
            <a:off x="2187950" y="2596100"/>
            <a:ext cx="3181200" cy="12687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cxnSp>
        <p:nvCxnSpPr>
          <p:cNvPr id="416" name="Google Shape;416;p20"/>
          <p:cNvCxnSpPr/>
          <p:nvPr/>
        </p:nvCxnSpPr>
        <p:spPr>
          <a:xfrm rot="10800000">
            <a:off x="520175" y="1307575"/>
            <a:ext cx="86241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7" name="Google Shape;417;p20"/>
          <p:cNvSpPr txBox="1"/>
          <p:nvPr>
            <p:ph idx="9" type="subTitle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418" name="Google Shape;418;p20"/>
          <p:cNvSpPr txBox="1"/>
          <p:nvPr>
            <p:ph idx="13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419" name="Google Shape;419;p20"/>
          <p:cNvSpPr txBox="1"/>
          <p:nvPr>
            <p:ph idx="14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9pPr>
          </a:lstStyle>
          <a:p/>
        </p:txBody>
      </p:sp>
      <p:cxnSp>
        <p:nvCxnSpPr>
          <p:cNvPr id="420" name="Google Shape;420;p20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1" name="Google Shape;421;p20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2" name="Google Shape;422;p20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3" name="Google Shape;423;p20"/>
          <p:cNvSpPr txBox="1"/>
          <p:nvPr>
            <p:ph idx="15" type="title"/>
          </p:nvPr>
        </p:nvSpPr>
        <p:spPr>
          <a:xfrm flipH="1">
            <a:off x="521275" y="347825"/>
            <a:ext cx="6252600" cy="972600"/>
          </a:xfrm>
          <a:prstGeom prst="rect">
            <a:avLst/>
          </a:prstGeom>
        </p:spPr>
        <p:txBody>
          <a:bodyPr anchorCtr="0" anchor="ctr" bIns="0" lIns="274300" spcFirstLastPara="1" rIns="91425" wrap="square" tIns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9pPr>
          </a:lstStyle>
          <a:p/>
        </p:txBody>
      </p:sp>
      <p:sp>
        <p:nvSpPr>
          <p:cNvPr id="424" name="Google Shape;424;p20"/>
          <p:cNvSpPr txBox="1"/>
          <p:nvPr>
            <p:ph idx="16" type="title"/>
          </p:nvPr>
        </p:nvSpPr>
        <p:spPr>
          <a:xfrm>
            <a:off x="521275" y="1307500"/>
            <a:ext cx="1666500" cy="1288500"/>
          </a:xfrm>
          <a:prstGeom prst="rect">
            <a:avLst/>
          </a:prstGeom>
        </p:spPr>
        <p:txBody>
          <a:bodyPr anchorCtr="0" anchor="ctr" bIns="0" lIns="274300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425" name="Google Shape;425;p20"/>
          <p:cNvSpPr txBox="1"/>
          <p:nvPr>
            <p:ph idx="17" type="title"/>
          </p:nvPr>
        </p:nvSpPr>
        <p:spPr>
          <a:xfrm>
            <a:off x="521275" y="2595800"/>
            <a:ext cx="1666500" cy="1268700"/>
          </a:xfrm>
          <a:prstGeom prst="rect">
            <a:avLst/>
          </a:prstGeom>
        </p:spPr>
        <p:txBody>
          <a:bodyPr anchorCtr="0" anchor="ctr" bIns="0" lIns="274300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426" name="Google Shape;426;p20"/>
          <p:cNvSpPr txBox="1"/>
          <p:nvPr>
            <p:ph idx="18" type="title"/>
          </p:nvPr>
        </p:nvSpPr>
        <p:spPr>
          <a:xfrm>
            <a:off x="521275" y="3866800"/>
            <a:ext cx="1666500" cy="1276800"/>
          </a:xfrm>
          <a:prstGeom prst="rect">
            <a:avLst/>
          </a:prstGeom>
        </p:spPr>
        <p:txBody>
          <a:bodyPr anchorCtr="0" anchor="ctr" bIns="0" lIns="274300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427" name="Google Shape;427;p20"/>
          <p:cNvSpPr txBox="1"/>
          <p:nvPr>
            <p:ph idx="19" type="subTitle"/>
          </p:nvPr>
        </p:nvSpPr>
        <p:spPr>
          <a:xfrm>
            <a:off x="6092100" y="1950763"/>
            <a:ext cx="2942100" cy="6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28" name="Google Shape;428;p20"/>
          <p:cNvSpPr txBox="1"/>
          <p:nvPr>
            <p:ph idx="20" type="subTitle"/>
          </p:nvPr>
        </p:nvSpPr>
        <p:spPr>
          <a:xfrm>
            <a:off x="6092100" y="2595825"/>
            <a:ext cx="29421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29" name="Google Shape;429;p20"/>
          <p:cNvSpPr txBox="1"/>
          <p:nvPr>
            <p:ph idx="21" type="subTitle"/>
          </p:nvPr>
        </p:nvSpPr>
        <p:spPr>
          <a:xfrm>
            <a:off x="6092100" y="3225925"/>
            <a:ext cx="2942100" cy="6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30" name="Google Shape;430;p20"/>
          <p:cNvSpPr txBox="1"/>
          <p:nvPr>
            <p:ph idx="22" type="subTitle"/>
          </p:nvPr>
        </p:nvSpPr>
        <p:spPr>
          <a:xfrm>
            <a:off x="6092100" y="3863525"/>
            <a:ext cx="2942100" cy="63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31" name="Google Shape;431;p20"/>
          <p:cNvSpPr txBox="1"/>
          <p:nvPr>
            <p:ph idx="23" type="subTitle"/>
          </p:nvPr>
        </p:nvSpPr>
        <p:spPr>
          <a:xfrm>
            <a:off x="6092100" y="4498790"/>
            <a:ext cx="2942100" cy="6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32" name="Google Shape;432;p20"/>
          <p:cNvSpPr txBox="1"/>
          <p:nvPr>
            <p:ph idx="24" type="subTitle"/>
          </p:nvPr>
        </p:nvSpPr>
        <p:spPr>
          <a:xfrm>
            <a:off x="6092100" y="1305550"/>
            <a:ext cx="2942100" cy="6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1">
  <p:cSld name="BLANK_1_1_1_1_1_1_1_1_1_1_1_3">
    <p:bg>
      <p:bgPr>
        <a:solidFill>
          <a:schemeClr val="l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041050" y="334925"/>
            <a:ext cx="7581900" cy="329700"/>
          </a:xfrm>
          <a:prstGeom prst="rect">
            <a:avLst/>
          </a:prstGeom>
        </p:spPr>
        <p:txBody>
          <a:bodyPr anchorCtr="0" anchor="ctr" bIns="0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2" type="subTitle"/>
          </p:nvPr>
        </p:nvSpPr>
        <p:spPr>
          <a:xfrm>
            <a:off x="104070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25" name="Google Shape;25;p3"/>
          <p:cNvSpPr txBox="1"/>
          <p:nvPr>
            <p:ph idx="3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26" name="Google Shape;26;p3"/>
          <p:cNvSpPr txBox="1"/>
          <p:nvPr>
            <p:ph idx="4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27" name="Google Shape;27;p3"/>
          <p:cNvSpPr txBox="1"/>
          <p:nvPr>
            <p:ph type="title"/>
          </p:nvPr>
        </p:nvSpPr>
        <p:spPr>
          <a:xfrm flipH="1">
            <a:off x="1040775" y="1307575"/>
            <a:ext cx="7581900" cy="7455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9pPr>
          </a:lstStyle>
          <a:p/>
        </p:txBody>
      </p:sp>
      <p:sp>
        <p:nvSpPr>
          <p:cNvPr id="28" name="Google Shape;28;p3"/>
          <p:cNvSpPr txBox="1"/>
          <p:nvPr>
            <p:ph idx="5" type="title"/>
          </p:nvPr>
        </p:nvSpPr>
        <p:spPr>
          <a:xfrm flipH="1">
            <a:off x="1040775" y="2053325"/>
            <a:ext cx="7581900" cy="7473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9pPr>
          </a:lstStyle>
          <a:p/>
        </p:txBody>
      </p:sp>
      <p:sp>
        <p:nvSpPr>
          <p:cNvPr id="29" name="Google Shape;29;p3"/>
          <p:cNvSpPr txBox="1"/>
          <p:nvPr>
            <p:ph idx="6" type="title"/>
          </p:nvPr>
        </p:nvSpPr>
        <p:spPr>
          <a:xfrm flipH="1">
            <a:off x="1040775" y="2800750"/>
            <a:ext cx="7581900" cy="7419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9pPr>
          </a:lstStyle>
          <a:p/>
        </p:txBody>
      </p:sp>
      <p:sp>
        <p:nvSpPr>
          <p:cNvPr id="30" name="Google Shape;30;p3"/>
          <p:cNvSpPr txBox="1"/>
          <p:nvPr>
            <p:ph idx="7" type="title"/>
          </p:nvPr>
        </p:nvSpPr>
        <p:spPr>
          <a:xfrm flipH="1">
            <a:off x="1040775" y="3542475"/>
            <a:ext cx="7581900" cy="75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9pPr>
          </a:lstStyle>
          <a:p/>
        </p:txBody>
      </p:sp>
      <p:sp>
        <p:nvSpPr>
          <p:cNvPr id="31" name="Google Shape;31;p3"/>
          <p:cNvSpPr txBox="1"/>
          <p:nvPr>
            <p:ph idx="8" type="title"/>
          </p:nvPr>
        </p:nvSpPr>
        <p:spPr>
          <a:xfrm flipH="1">
            <a:off x="1040775" y="4297600"/>
            <a:ext cx="7581900" cy="7455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9pPr>
          </a:lstStyle>
          <a:p/>
        </p:txBody>
      </p:sp>
      <p:sp>
        <p:nvSpPr>
          <p:cNvPr id="32" name="Google Shape;32;p3"/>
          <p:cNvSpPr txBox="1"/>
          <p:nvPr>
            <p:ph idx="9" type="title"/>
          </p:nvPr>
        </p:nvSpPr>
        <p:spPr>
          <a:xfrm flipH="1">
            <a:off x="1040775" y="666250"/>
            <a:ext cx="7581900" cy="6414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pcoming Milestones">
  <p:cSld name="CUSTOM_7">
    <p:bg>
      <p:bgPr>
        <a:solidFill>
          <a:schemeClr val="lt2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1"/>
          <p:cNvSpPr txBox="1"/>
          <p:nvPr>
            <p:ph idx="1" type="body"/>
          </p:nvPr>
        </p:nvSpPr>
        <p:spPr>
          <a:xfrm>
            <a:off x="523425" y="3593825"/>
            <a:ext cx="1784400" cy="1241700"/>
          </a:xfrm>
          <a:prstGeom prst="rect">
            <a:avLst/>
          </a:prstGeom>
        </p:spPr>
        <p:txBody>
          <a:bodyPr anchorCtr="0" anchor="t" bIns="91425" lIns="182875" spcFirstLastPara="1" rIns="9142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435" name="Google Shape;435;p21"/>
          <p:cNvSpPr txBox="1"/>
          <p:nvPr>
            <p:ph type="title"/>
          </p:nvPr>
        </p:nvSpPr>
        <p:spPr>
          <a:xfrm>
            <a:off x="521250" y="3244950"/>
            <a:ext cx="1786500" cy="3489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436" name="Google Shape;436;p21"/>
          <p:cNvSpPr txBox="1"/>
          <p:nvPr>
            <p:ph idx="2" type="body"/>
          </p:nvPr>
        </p:nvSpPr>
        <p:spPr>
          <a:xfrm>
            <a:off x="2679589" y="3593825"/>
            <a:ext cx="1979100" cy="1241700"/>
          </a:xfrm>
          <a:prstGeom prst="rect">
            <a:avLst/>
          </a:prstGeom>
        </p:spPr>
        <p:txBody>
          <a:bodyPr anchorCtr="0" anchor="t" bIns="91425" lIns="182875" spcFirstLastPara="1" rIns="9142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437" name="Google Shape;437;p21"/>
          <p:cNvSpPr txBox="1"/>
          <p:nvPr>
            <p:ph idx="3" type="title"/>
          </p:nvPr>
        </p:nvSpPr>
        <p:spPr>
          <a:xfrm>
            <a:off x="2677176" y="3244950"/>
            <a:ext cx="1981500" cy="3489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438" name="Google Shape;438;p21"/>
          <p:cNvSpPr txBox="1"/>
          <p:nvPr>
            <p:ph idx="4" type="body"/>
          </p:nvPr>
        </p:nvSpPr>
        <p:spPr>
          <a:xfrm>
            <a:off x="4834747" y="3593825"/>
            <a:ext cx="1782300" cy="1241700"/>
          </a:xfrm>
          <a:prstGeom prst="rect">
            <a:avLst/>
          </a:prstGeom>
        </p:spPr>
        <p:txBody>
          <a:bodyPr anchorCtr="0" anchor="t" bIns="91425" lIns="182875" spcFirstLastPara="1" rIns="9142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439" name="Google Shape;439;p21"/>
          <p:cNvSpPr txBox="1"/>
          <p:nvPr>
            <p:ph idx="5" type="title"/>
          </p:nvPr>
        </p:nvSpPr>
        <p:spPr>
          <a:xfrm>
            <a:off x="4832575" y="3244950"/>
            <a:ext cx="1784400" cy="3489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440" name="Google Shape;440;p21"/>
          <p:cNvSpPr txBox="1"/>
          <p:nvPr>
            <p:ph idx="6" type="body"/>
          </p:nvPr>
        </p:nvSpPr>
        <p:spPr>
          <a:xfrm>
            <a:off x="6991393" y="3593825"/>
            <a:ext cx="1778700" cy="1241700"/>
          </a:xfrm>
          <a:prstGeom prst="rect">
            <a:avLst/>
          </a:prstGeom>
        </p:spPr>
        <p:txBody>
          <a:bodyPr anchorCtr="0" anchor="t" bIns="91425" lIns="182875" spcFirstLastPara="1" rIns="9142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441" name="Google Shape;441;p21"/>
          <p:cNvSpPr txBox="1"/>
          <p:nvPr>
            <p:ph idx="7" type="title"/>
          </p:nvPr>
        </p:nvSpPr>
        <p:spPr>
          <a:xfrm>
            <a:off x="6989225" y="3244950"/>
            <a:ext cx="1780800" cy="3489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442" name="Google Shape;442;p21"/>
          <p:cNvSpPr txBox="1"/>
          <p:nvPr>
            <p:ph idx="8" type="title"/>
          </p:nvPr>
        </p:nvSpPr>
        <p:spPr>
          <a:xfrm>
            <a:off x="1237363" y="1756250"/>
            <a:ext cx="716700" cy="24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443" name="Google Shape;443;p21"/>
          <p:cNvSpPr txBox="1"/>
          <p:nvPr>
            <p:ph idx="9" type="title"/>
          </p:nvPr>
        </p:nvSpPr>
        <p:spPr>
          <a:xfrm>
            <a:off x="1602388" y="1308338"/>
            <a:ext cx="2149800" cy="447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4" name="Google Shape;444;p21"/>
          <p:cNvSpPr txBox="1"/>
          <p:nvPr>
            <p:ph idx="13" type="title"/>
          </p:nvPr>
        </p:nvSpPr>
        <p:spPr>
          <a:xfrm>
            <a:off x="5914438" y="1308338"/>
            <a:ext cx="2149800" cy="447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5" name="Google Shape;445;p21"/>
          <p:cNvSpPr txBox="1"/>
          <p:nvPr>
            <p:ph idx="14" type="title"/>
          </p:nvPr>
        </p:nvSpPr>
        <p:spPr>
          <a:xfrm>
            <a:off x="520175" y="1756250"/>
            <a:ext cx="716700" cy="24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446" name="Google Shape;446;p21"/>
          <p:cNvSpPr txBox="1"/>
          <p:nvPr>
            <p:ph idx="15" type="title"/>
          </p:nvPr>
        </p:nvSpPr>
        <p:spPr>
          <a:xfrm>
            <a:off x="1953575" y="1756250"/>
            <a:ext cx="723600" cy="24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447" name="Google Shape;447;p21"/>
          <p:cNvSpPr txBox="1"/>
          <p:nvPr>
            <p:ph idx="16" type="title"/>
          </p:nvPr>
        </p:nvSpPr>
        <p:spPr>
          <a:xfrm>
            <a:off x="2677225" y="1756250"/>
            <a:ext cx="709500" cy="24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448" name="Google Shape;448;p21"/>
          <p:cNvSpPr txBox="1"/>
          <p:nvPr>
            <p:ph idx="17" type="title"/>
          </p:nvPr>
        </p:nvSpPr>
        <p:spPr>
          <a:xfrm>
            <a:off x="3386675" y="1756250"/>
            <a:ext cx="716700" cy="24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449" name="Google Shape;449;p21"/>
          <p:cNvSpPr txBox="1"/>
          <p:nvPr>
            <p:ph idx="18" type="title"/>
          </p:nvPr>
        </p:nvSpPr>
        <p:spPr>
          <a:xfrm>
            <a:off x="4833800" y="1756250"/>
            <a:ext cx="716700" cy="24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450" name="Google Shape;450;p21"/>
          <p:cNvSpPr txBox="1"/>
          <p:nvPr>
            <p:ph idx="19" type="title"/>
          </p:nvPr>
        </p:nvSpPr>
        <p:spPr>
          <a:xfrm>
            <a:off x="5549925" y="1756250"/>
            <a:ext cx="716700" cy="24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451" name="Google Shape;451;p21"/>
          <p:cNvSpPr txBox="1"/>
          <p:nvPr>
            <p:ph idx="20" type="title"/>
          </p:nvPr>
        </p:nvSpPr>
        <p:spPr>
          <a:xfrm>
            <a:off x="6265650" y="1756250"/>
            <a:ext cx="723600" cy="24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452" name="Google Shape;452;p21"/>
          <p:cNvSpPr txBox="1"/>
          <p:nvPr>
            <p:ph idx="21" type="title"/>
          </p:nvPr>
        </p:nvSpPr>
        <p:spPr>
          <a:xfrm>
            <a:off x="6989250" y="1756250"/>
            <a:ext cx="710700" cy="24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453" name="Google Shape;453;p21"/>
          <p:cNvSpPr txBox="1"/>
          <p:nvPr>
            <p:ph idx="22" type="title"/>
          </p:nvPr>
        </p:nvSpPr>
        <p:spPr>
          <a:xfrm>
            <a:off x="7699825" y="1756250"/>
            <a:ext cx="716700" cy="24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454" name="Google Shape;454;p21"/>
          <p:cNvSpPr txBox="1"/>
          <p:nvPr>
            <p:ph idx="23" type="title"/>
          </p:nvPr>
        </p:nvSpPr>
        <p:spPr>
          <a:xfrm>
            <a:off x="8416525" y="1756250"/>
            <a:ext cx="728400" cy="24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455" name="Google Shape;455;p21"/>
          <p:cNvSpPr txBox="1"/>
          <p:nvPr>
            <p:ph idx="24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456" name="Google Shape;456;p21"/>
          <p:cNvSpPr txBox="1"/>
          <p:nvPr>
            <p:ph idx="25" type="title"/>
          </p:nvPr>
        </p:nvSpPr>
        <p:spPr>
          <a:xfrm flipH="1">
            <a:off x="524150" y="658975"/>
            <a:ext cx="8098500" cy="6486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457" name="Google Shape;457;p21"/>
          <p:cNvSpPr txBox="1"/>
          <p:nvPr>
            <p:ph idx="26" type="subTitle"/>
          </p:nvPr>
        </p:nvSpPr>
        <p:spPr>
          <a:xfrm>
            <a:off x="523850" y="334925"/>
            <a:ext cx="8099100" cy="324000"/>
          </a:xfrm>
          <a:prstGeom prst="rect">
            <a:avLst/>
          </a:prstGeom>
        </p:spPr>
        <p:txBody>
          <a:bodyPr anchorCtr="0" anchor="ctr" bIns="0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cxnSp>
        <p:nvCxnSpPr>
          <p:cNvPr id="458" name="Google Shape;458;p21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9" name="Google Shape;459;p21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0" name="Google Shape;460;p21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1" name="Google Shape;461;p21"/>
          <p:cNvCxnSpPr/>
          <p:nvPr/>
        </p:nvCxnSpPr>
        <p:spPr>
          <a:xfrm>
            <a:off x="521250" y="1307575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2" name="Google Shape;462;p21"/>
          <p:cNvSpPr txBox="1"/>
          <p:nvPr>
            <p:ph idx="27" type="subTitle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463" name="Google Shape;463;p21"/>
          <p:cNvSpPr txBox="1"/>
          <p:nvPr>
            <p:ph idx="28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464" name="Google Shape;464;p21"/>
          <p:cNvSpPr txBox="1"/>
          <p:nvPr>
            <p:ph idx="29" type="title"/>
          </p:nvPr>
        </p:nvSpPr>
        <p:spPr>
          <a:xfrm>
            <a:off x="3760713" y="1308338"/>
            <a:ext cx="2149800" cy="447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5" name="Google Shape;465;p21"/>
          <p:cNvSpPr txBox="1"/>
          <p:nvPr>
            <p:ph idx="30" type="title"/>
          </p:nvPr>
        </p:nvSpPr>
        <p:spPr>
          <a:xfrm>
            <a:off x="4103475" y="1756250"/>
            <a:ext cx="731100" cy="24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pcoming Milestones - ALT 2">
  <p:cSld name="CUSTOM_7_1">
    <p:bg>
      <p:bgPr>
        <a:solidFill>
          <a:schemeClr val="lt2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2"/>
          <p:cNvSpPr txBox="1"/>
          <p:nvPr>
            <p:ph type="title"/>
          </p:nvPr>
        </p:nvSpPr>
        <p:spPr>
          <a:xfrm>
            <a:off x="7718738" y="1307600"/>
            <a:ext cx="714600" cy="43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468" name="Google Shape;468;p22"/>
          <p:cNvSpPr txBox="1"/>
          <p:nvPr>
            <p:ph idx="2" type="title"/>
          </p:nvPr>
        </p:nvSpPr>
        <p:spPr>
          <a:xfrm>
            <a:off x="8433150" y="1307600"/>
            <a:ext cx="714600" cy="43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469" name="Google Shape;469;p22"/>
          <p:cNvSpPr txBox="1"/>
          <p:nvPr>
            <p:ph idx="3" type="title"/>
          </p:nvPr>
        </p:nvSpPr>
        <p:spPr>
          <a:xfrm>
            <a:off x="4860825" y="1307600"/>
            <a:ext cx="714600" cy="43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470" name="Google Shape;470;p22"/>
          <p:cNvSpPr txBox="1"/>
          <p:nvPr>
            <p:ph idx="4" type="title"/>
          </p:nvPr>
        </p:nvSpPr>
        <p:spPr>
          <a:xfrm>
            <a:off x="5575238" y="1307600"/>
            <a:ext cx="714600" cy="43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471" name="Google Shape;471;p22"/>
          <p:cNvSpPr txBox="1"/>
          <p:nvPr>
            <p:ph idx="5" type="title"/>
          </p:nvPr>
        </p:nvSpPr>
        <p:spPr>
          <a:xfrm>
            <a:off x="6289688" y="1307600"/>
            <a:ext cx="714600" cy="43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472" name="Google Shape;472;p22"/>
          <p:cNvSpPr txBox="1"/>
          <p:nvPr>
            <p:ph idx="6" type="title"/>
          </p:nvPr>
        </p:nvSpPr>
        <p:spPr>
          <a:xfrm>
            <a:off x="7004100" y="1307600"/>
            <a:ext cx="714600" cy="43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473" name="Google Shape;473;p22"/>
          <p:cNvSpPr txBox="1"/>
          <p:nvPr>
            <p:ph idx="7" type="title"/>
          </p:nvPr>
        </p:nvSpPr>
        <p:spPr>
          <a:xfrm>
            <a:off x="2709475" y="1307850"/>
            <a:ext cx="806700" cy="437700"/>
          </a:xfrm>
          <a:prstGeom prst="rect">
            <a:avLst/>
          </a:prstGeom>
        </p:spPr>
        <p:txBody>
          <a:bodyPr anchorCtr="0" anchor="ctr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74" name="Google Shape;474;p22"/>
          <p:cNvSpPr txBox="1"/>
          <p:nvPr>
            <p:ph idx="8" type="title"/>
          </p:nvPr>
        </p:nvSpPr>
        <p:spPr>
          <a:xfrm>
            <a:off x="3516175" y="1307575"/>
            <a:ext cx="1344600" cy="438000"/>
          </a:xfrm>
          <a:prstGeom prst="rect">
            <a:avLst/>
          </a:prstGeom>
        </p:spPr>
        <p:txBody>
          <a:bodyPr anchorCtr="0" anchor="ctr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75" name="Google Shape;475;p22"/>
          <p:cNvSpPr txBox="1"/>
          <p:nvPr>
            <p:ph idx="1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476" name="Google Shape;476;p22"/>
          <p:cNvSpPr txBox="1"/>
          <p:nvPr>
            <p:ph idx="9" type="title"/>
          </p:nvPr>
        </p:nvSpPr>
        <p:spPr>
          <a:xfrm flipH="1">
            <a:off x="524150" y="658975"/>
            <a:ext cx="8098500" cy="6486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7" name="Google Shape;477;p22"/>
          <p:cNvSpPr txBox="1"/>
          <p:nvPr>
            <p:ph idx="13" type="subTitle"/>
          </p:nvPr>
        </p:nvSpPr>
        <p:spPr>
          <a:xfrm>
            <a:off x="523850" y="334925"/>
            <a:ext cx="8099100" cy="324000"/>
          </a:xfrm>
          <a:prstGeom prst="rect">
            <a:avLst/>
          </a:prstGeom>
        </p:spPr>
        <p:txBody>
          <a:bodyPr anchorCtr="0" anchor="ctr" bIns="0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cxnSp>
        <p:nvCxnSpPr>
          <p:cNvPr id="478" name="Google Shape;478;p22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9" name="Google Shape;479;p22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0" name="Google Shape;480;p22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1" name="Google Shape;481;p22"/>
          <p:cNvSpPr txBox="1"/>
          <p:nvPr>
            <p:ph idx="14" type="subTitle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482" name="Google Shape;482;p22"/>
          <p:cNvSpPr txBox="1"/>
          <p:nvPr>
            <p:ph idx="15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483" name="Google Shape;483;p22"/>
          <p:cNvSpPr/>
          <p:nvPr/>
        </p:nvSpPr>
        <p:spPr>
          <a:xfrm rot="-5400000">
            <a:off x="1615375" y="2839725"/>
            <a:ext cx="2994900" cy="806700"/>
          </a:xfrm>
          <a:prstGeom prst="roundRect">
            <a:avLst>
              <a:gd fmla="val 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484" name="Google Shape;484;p22"/>
          <p:cNvSpPr/>
          <p:nvPr>
            <p:ph idx="16" type="pic"/>
          </p:nvPr>
        </p:nvSpPr>
        <p:spPr>
          <a:xfrm>
            <a:off x="2874250" y="1809100"/>
            <a:ext cx="205200" cy="20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85" name="Google Shape;485;p22"/>
          <p:cNvSpPr txBox="1"/>
          <p:nvPr>
            <p:ph idx="17" type="title"/>
          </p:nvPr>
        </p:nvSpPr>
        <p:spPr>
          <a:xfrm>
            <a:off x="521250" y="1745775"/>
            <a:ext cx="2188200" cy="3327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486" name="Google Shape;486;p22"/>
          <p:cNvSpPr txBox="1"/>
          <p:nvPr>
            <p:ph idx="18" type="title"/>
          </p:nvPr>
        </p:nvSpPr>
        <p:spPr>
          <a:xfrm>
            <a:off x="521250" y="2078575"/>
            <a:ext cx="2188200" cy="3327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87" name="Google Shape;487;p22"/>
          <p:cNvSpPr txBox="1"/>
          <p:nvPr>
            <p:ph idx="19" type="title"/>
          </p:nvPr>
        </p:nvSpPr>
        <p:spPr>
          <a:xfrm>
            <a:off x="521250" y="2411363"/>
            <a:ext cx="2188200" cy="3327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88" name="Google Shape;488;p22"/>
          <p:cNvSpPr txBox="1"/>
          <p:nvPr>
            <p:ph idx="20" type="title"/>
          </p:nvPr>
        </p:nvSpPr>
        <p:spPr>
          <a:xfrm>
            <a:off x="521250" y="2744163"/>
            <a:ext cx="2188200" cy="3327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89" name="Google Shape;489;p22"/>
          <p:cNvSpPr txBox="1"/>
          <p:nvPr>
            <p:ph idx="21" type="title"/>
          </p:nvPr>
        </p:nvSpPr>
        <p:spPr>
          <a:xfrm>
            <a:off x="521250" y="3078575"/>
            <a:ext cx="2188200" cy="3327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490" name="Google Shape;490;p22"/>
          <p:cNvSpPr txBox="1"/>
          <p:nvPr>
            <p:ph idx="22" type="title"/>
          </p:nvPr>
        </p:nvSpPr>
        <p:spPr>
          <a:xfrm>
            <a:off x="521250" y="3409725"/>
            <a:ext cx="2188200" cy="3327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91" name="Google Shape;491;p22"/>
          <p:cNvSpPr txBox="1"/>
          <p:nvPr>
            <p:ph idx="23" type="title"/>
          </p:nvPr>
        </p:nvSpPr>
        <p:spPr>
          <a:xfrm>
            <a:off x="521250" y="3742513"/>
            <a:ext cx="2188200" cy="3327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92" name="Google Shape;492;p22"/>
          <p:cNvSpPr txBox="1"/>
          <p:nvPr>
            <p:ph idx="24" type="title"/>
          </p:nvPr>
        </p:nvSpPr>
        <p:spPr>
          <a:xfrm>
            <a:off x="521250" y="4075313"/>
            <a:ext cx="2188200" cy="3327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93" name="Google Shape;493;p22"/>
          <p:cNvSpPr txBox="1"/>
          <p:nvPr>
            <p:ph idx="25" type="title"/>
          </p:nvPr>
        </p:nvSpPr>
        <p:spPr>
          <a:xfrm>
            <a:off x="521250" y="4408125"/>
            <a:ext cx="2188200" cy="3327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494" name="Google Shape;494;p22"/>
          <p:cNvSpPr/>
          <p:nvPr>
            <p:ph idx="26" type="pic"/>
          </p:nvPr>
        </p:nvSpPr>
        <p:spPr>
          <a:xfrm>
            <a:off x="3146200" y="1809100"/>
            <a:ext cx="205200" cy="20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95" name="Google Shape;495;p22"/>
          <p:cNvSpPr/>
          <p:nvPr>
            <p:ph idx="27" type="pic"/>
          </p:nvPr>
        </p:nvSpPr>
        <p:spPr>
          <a:xfrm>
            <a:off x="2874250" y="2139875"/>
            <a:ext cx="205200" cy="20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96" name="Google Shape;496;p22"/>
          <p:cNvSpPr/>
          <p:nvPr>
            <p:ph idx="28" type="pic"/>
          </p:nvPr>
        </p:nvSpPr>
        <p:spPr>
          <a:xfrm>
            <a:off x="3146200" y="2139875"/>
            <a:ext cx="205200" cy="20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97" name="Google Shape;497;p22"/>
          <p:cNvSpPr/>
          <p:nvPr>
            <p:ph idx="29" type="pic"/>
          </p:nvPr>
        </p:nvSpPr>
        <p:spPr>
          <a:xfrm>
            <a:off x="2874250" y="2470650"/>
            <a:ext cx="205200" cy="20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98" name="Google Shape;498;p22"/>
          <p:cNvSpPr/>
          <p:nvPr>
            <p:ph idx="30" type="pic"/>
          </p:nvPr>
        </p:nvSpPr>
        <p:spPr>
          <a:xfrm>
            <a:off x="2874250" y="2785775"/>
            <a:ext cx="205200" cy="20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99" name="Google Shape;499;p22"/>
          <p:cNvSpPr/>
          <p:nvPr>
            <p:ph idx="31" type="pic"/>
          </p:nvPr>
        </p:nvSpPr>
        <p:spPr>
          <a:xfrm>
            <a:off x="2874250" y="3140725"/>
            <a:ext cx="205200" cy="20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00" name="Google Shape;500;p22"/>
          <p:cNvSpPr/>
          <p:nvPr>
            <p:ph idx="32" type="pic"/>
          </p:nvPr>
        </p:nvSpPr>
        <p:spPr>
          <a:xfrm>
            <a:off x="3146200" y="3140725"/>
            <a:ext cx="205200" cy="20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01" name="Google Shape;501;p22"/>
          <p:cNvSpPr/>
          <p:nvPr>
            <p:ph idx="33" type="pic"/>
          </p:nvPr>
        </p:nvSpPr>
        <p:spPr>
          <a:xfrm>
            <a:off x="2874250" y="3468663"/>
            <a:ext cx="205200" cy="20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02" name="Google Shape;502;p22"/>
          <p:cNvSpPr/>
          <p:nvPr>
            <p:ph idx="34" type="pic"/>
          </p:nvPr>
        </p:nvSpPr>
        <p:spPr>
          <a:xfrm>
            <a:off x="2874250" y="3806350"/>
            <a:ext cx="205200" cy="20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03" name="Google Shape;503;p22"/>
          <p:cNvSpPr/>
          <p:nvPr>
            <p:ph idx="35" type="pic"/>
          </p:nvPr>
        </p:nvSpPr>
        <p:spPr>
          <a:xfrm>
            <a:off x="3146200" y="3806350"/>
            <a:ext cx="205200" cy="20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04" name="Google Shape;504;p22"/>
          <p:cNvSpPr/>
          <p:nvPr>
            <p:ph idx="36" type="pic"/>
          </p:nvPr>
        </p:nvSpPr>
        <p:spPr>
          <a:xfrm>
            <a:off x="2874250" y="4134025"/>
            <a:ext cx="205200" cy="20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05" name="Google Shape;505;p22"/>
          <p:cNvSpPr/>
          <p:nvPr>
            <p:ph idx="37" type="pic"/>
          </p:nvPr>
        </p:nvSpPr>
        <p:spPr>
          <a:xfrm>
            <a:off x="2874250" y="4471963"/>
            <a:ext cx="205200" cy="205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3">
  <p:cSld name="BLANK_1_1_1_1_1_1_1_1_1_1_1_2_1">
    <p:bg>
      <p:bgPr>
        <a:solidFill>
          <a:schemeClr val="dk2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3"/>
          <p:cNvSpPr txBox="1"/>
          <p:nvPr>
            <p:ph type="title"/>
          </p:nvPr>
        </p:nvSpPr>
        <p:spPr>
          <a:xfrm>
            <a:off x="2952000" y="2343725"/>
            <a:ext cx="391800" cy="3828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508" name="Google Shape;508;p23"/>
          <p:cNvSpPr txBox="1"/>
          <p:nvPr>
            <p:ph idx="2" type="title"/>
          </p:nvPr>
        </p:nvSpPr>
        <p:spPr>
          <a:xfrm>
            <a:off x="1042650" y="2343725"/>
            <a:ext cx="391800" cy="3828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509" name="Google Shape;509;p23"/>
          <p:cNvSpPr txBox="1"/>
          <p:nvPr>
            <p:ph idx="3" type="title"/>
          </p:nvPr>
        </p:nvSpPr>
        <p:spPr>
          <a:xfrm>
            <a:off x="4867800" y="2343725"/>
            <a:ext cx="391800" cy="3828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510" name="Google Shape;510;p23"/>
          <p:cNvSpPr txBox="1"/>
          <p:nvPr>
            <p:ph idx="4" type="title"/>
          </p:nvPr>
        </p:nvSpPr>
        <p:spPr>
          <a:xfrm>
            <a:off x="6772025" y="2343725"/>
            <a:ext cx="391800" cy="3828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511" name="Google Shape;511;p23"/>
          <p:cNvSpPr txBox="1"/>
          <p:nvPr>
            <p:ph idx="1" type="subTitle"/>
          </p:nvPr>
        </p:nvSpPr>
        <p:spPr>
          <a:xfrm>
            <a:off x="2951438" y="2726250"/>
            <a:ext cx="1910700" cy="642300"/>
          </a:xfrm>
          <a:prstGeom prst="rect">
            <a:avLst/>
          </a:prstGeom>
        </p:spPr>
        <p:txBody>
          <a:bodyPr anchorCtr="0" anchor="t" bIns="0" lIns="274300" spcFirstLastPara="1" rIns="182875" wrap="square" tIns="182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512" name="Google Shape;512;p23"/>
          <p:cNvSpPr txBox="1"/>
          <p:nvPr>
            <p:ph idx="5" type="body"/>
          </p:nvPr>
        </p:nvSpPr>
        <p:spPr>
          <a:xfrm>
            <a:off x="2953650" y="3368600"/>
            <a:ext cx="1910700" cy="1290900"/>
          </a:xfrm>
          <a:prstGeom prst="rect">
            <a:avLst/>
          </a:prstGeom>
        </p:spPr>
        <p:txBody>
          <a:bodyPr anchorCtr="0" anchor="t" bIns="0" lIns="274300" spcFirstLastPara="1" rIns="18287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3" name="Google Shape;513;p23"/>
          <p:cNvSpPr txBox="1"/>
          <p:nvPr>
            <p:ph idx="6" type="subTitle"/>
          </p:nvPr>
        </p:nvSpPr>
        <p:spPr>
          <a:xfrm>
            <a:off x="1042088" y="2726250"/>
            <a:ext cx="1910700" cy="642300"/>
          </a:xfrm>
          <a:prstGeom prst="rect">
            <a:avLst/>
          </a:prstGeom>
        </p:spPr>
        <p:txBody>
          <a:bodyPr anchorCtr="0" anchor="t" bIns="0" lIns="274300" spcFirstLastPara="1" rIns="182875" wrap="square" tIns="182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514" name="Google Shape;514;p23"/>
          <p:cNvSpPr txBox="1"/>
          <p:nvPr>
            <p:ph idx="7" type="subTitle"/>
          </p:nvPr>
        </p:nvSpPr>
        <p:spPr>
          <a:xfrm>
            <a:off x="4867238" y="2726250"/>
            <a:ext cx="1910700" cy="642300"/>
          </a:xfrm>
          <a:prstGeom prst="rect">
            <a:avLst/>
          </a:prstGeom>
        </p:spPr>
        <p:txBody>
          <a:bodyPr anchorCtr="0" anchor="t" bIns="0" lIns="274300" spcFirstLastPara="1" rIns="182875" wrap="square" tIns="182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515" name="Google Shape;515;p23"/>
          <p:cNvSpPr txBox="1"/>
          <p:nvPr>
            <p:ph idx="8" type="body"/>
          </p:nvPr>
        </p:nvSpPr>
        <p:spPr>
          <a:xfrm>
            <a:off x="1044300" y="3368600"/>
            <a:ext cx="1910700" cy="1290900"/>
          </a:xfrm>
          <a:prstGeom prst="rect">
            <a:avLst/>
          </a:prstGeom>
        </p:spPr>
        <p:txBody>
          <a:bodyPr anchorCtr="0" anchor="t" bIns="0" lIns="274300" spcFirstLastPara="1" rIns="18287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6" name="Google Shape;516;p23"/>
          <p:cNvSpPr txBox="1"/>
          <p:nvPr>
            <p:ph idx="9" type="body"/>
          </p:nvPr>
        </p:nvSpPr>
        <p:spPr>
          <a:xfrm>
            <a:off x="4869450" y="3368600"/>
            <a:ext cx="1910700" cy="1290900"/>
          </a:xfrm>
          <a:prstGeom prst="rect">
            <a:avLst/>
          </a:prstGeom>
        </p:spPr>
        <p:txBody>
          <a:bodyPr anchorCtr="0" anchor="t" bIns="0" lIns="274300" spcFirstLastPara="1" rIns="18287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7" name="Google Shape;517;p23"/>
          <p:cNvSpPr txBox="1"/>
          <p:nvPr>
            <p:ph idx="13" type="subTitle"/>
          </p:nvPr>
        </p:nvSpPr>
        <p:spPr>
          <a:xfrm>
            <a:off x="6771474" y="2726250"/>
            <a:ext cx="1846800" cy="642300"/>
          </a:xfrm>
          <a:prstGeom prst="rect">
            <a:avLst/>
          </a:prstGeom>
        </p:spPr>
        <p:txBody>
          <a:bodyPr anchorCtr="0" anchor="t" bIns="0" lIns="274300" spcFirstLastPara="1" rIns="182875" wrap="square" tIns="182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518" name="Google Shape;518;p23"/>
          <p:cNvSpPr txBox="1"/>
          <p:nvPr>
            <p:ph idx="14" type="body"/>
          </p:nvPr>
        </p:nvSpPr>
        <p:spPr>
          <a:xfrm>
            <a:off x="6773613" y="3368600"/>
            <a:ext cx="1846800" cy="1290900"/>
          </a:xfrm>
          <a:prstGeom prst="rect">
            <a:avLst/>
          </a:prstGeom>
        </p:spPr>
        <p:txBody>
          <a:bodyPr anchorCtr="0" anchor="t" bIns="0" lIns="274300" spcFirstLastPara="1" rIns="18287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9" name="Google Shape;519;p23"/>
          <p:cNvSpPr txBox="1"/>
          <p:nvPr>
            <p:ph idx="15" type="subTitle"/>
          </p:nvPr>
        </p:nvSpPr>
        <p:spPr>
          <a:xfrm>
            <a:off x="1041050" y="334925"/>
            <a:ext cx="5726100" cy="329700"/>
          </a:xfrm>
          <a:prstGeom prst="rect">
            <a:avLst/>
          </a:prstGeom>
        </p:spPr>
        <p:txBody>
          <a:bodyPr anchorCtr="0" anchor="ctr" bIns="0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520" name="Google Shape;520;p23"/>
          <p:cNvSpPr txBox="1"/>
          <p:nvPr>
            <p:ph idx="16" type="subTitle"/>
          </p:nvPr>
        </p:nvSpPr>
        <p:spPr>
          <a:xfrm>
            <a:off x="104070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1" name="Google Shape;521;p23"/>
          <p:cNvSpPr txBox="1"/>
          <p:nvPr>
            <p:ph idx="17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2" name="Google Shape;522;p23"/>
          <p:cNvSpPr txBox="1"/>
          <p:nvPr>
            <p:ph idx="18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523" name="Google Shape;523;p23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4" name="Google Shape;524;p23"/>
          <p:cNvSpPr txBox="1"/>
          <p:nvPr>
            <p:ph idx="19" type="title"/>
          </p:nvPr>
        </p:nvSpPr>
        <p:spPr>
          <a:xfrm flipH="1">
            <a:off x="1046200" y="772500"/>
            <a:ext cx="5726100" cy="1571100"/>
          </a:xfrm>
          <a:prstGeom prst="rect">
            <a:avLst/>
          </a:prstGeom>
        </p:spPr>
        <p:txBody>
          <a:bodyPr anchorCtr="0" anchor="t" bIns="91425" lIns="274300" spcFirstLastPara="1" rIns="91425" wrap="square" tIns="91425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ing slide">
  <p:cSld name="CUSTOM_8">
    <p:bg>
      <p:bgPr>
        <a:solidFill>
          <a:schemeClr val="lt2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6" name="Google Shape;526;p24"/>
          <p:cNvCxnSpPr/>
          <p:nvPr/>
        </p:nvCxnSpPr>
        <p:spPr>
          <a:xfrm rot="10800000">
            <a:off x="1040500" y="3903425"/>
            <a:ext cx="7582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7" name="Google Shape;527;p24"/>
          <p:cNvSpPr txBox="1"/>
          <p:nvPr>
            <p:ph idx="1" type="subTitle"/>
          </p:nvPr>
        </p:nvSpPr>
        <p:spPr>
          <a:xfrm>
            <a:off x="104070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528" name="Google Shape;528;p24"/>
          <p:cNvSpPr txBox="1"/>
          <p:nvPr>
            <p:ph idx="2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529" name="Google Shape;529;p24"/>
          <p:cNvSpPr txBox="1"/>
          <p:nvPr>
            <p:ph idx="3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9pPr>
          </a:lstStyle>
          <a:p/>
        </p:txBody>
      </p:sp>
      <p:cxnSp>
        <p:nvCxnSpPr>
          <p:cNvPr id="530" name="Google Shape;530;p24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1" name="Google Shape;531;p24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2" name="Google Shape;532;p24"/>
          <p:cNvCxnSpPr/>
          <p:nvPr/>
        </p:nvCxnSpPr>
        <p:spPr>
          <a:xfrm>
            <a:off x="8623975" y="-20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3" name="Google Shape;533;p24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4" name="Google Shape;534;p24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5" name="Google Shape;535;p24"/>
          <p:cNvSpPr txBox="1"/>
          <p:nvPr>
            <p:ph idx="4" type="body"/>
          </p:nvPr>
        </p:nvSpPr>
        <p:spPr>
          <a:xfrm>
            <a:off x="1821800" y="3903425"/>
            <a:ext cx="4167900" cy="779700"/>
          </a:xfrm>
          <a:prstGeom prst="rect">
            <a:avLst/>
          </a:prstGeom>
        </p:spPr>
        <p:txBody>
          <a:bodyPr anchorCtr="0" anchor="ctr" bIns="0" lIns="274300" spcFirstLastPara="1" rIns="182875" wrap="square" tIns="0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cxnSp>
        <p:nvCxnSpPr>
          <p:cNvPr id="536" name="Google Shape;536;p24"/>
          <p:cNvCxnSpPr/>
          <p:nvPr/>
        </p:nvCxnSpPr>
        <p:spPr>
          <a:xfrm rot="10800000">
            <a:off x="1040500" y="4683125"/>
            <a:ext cx="7582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7" name="Google Shape;537;p24"/>
          <p:cNvSpPr/>
          <p:nvPr>
            <p:ph idx="5" type="pic"/>
          </p:nvPr>
        </p:nvSpPr>
        <p:spPr>
          <a:xfrm>
            <a:off x="1046150" y="3907375"/>
            <a:ext cx="771600" cy="771600"/>
          </a:xfrm>
          <a:prstGeom prst="rect">
            <a:avLst/>
          </a:prstGeom>
          <a:noFill/>
          <a:ln>
            <a:noFill/>
          </a:ln>
        </p:spPr>
      </p:sp>
      <p:sp>
        <p:nvSpPr>
          <p:cNvPr id="538" name="Google Shape;538;p24"/>
          <p:cNvSpPr txBox="1"/>
          <p:nvPr>
            <p:ph type="title"/>
          </p:nvPr>
        </p:nvSpPr>
        <p:spPr>
          <a:xfrm flipH="1">
            <a:off x="1046200" y="722375"/>
            <a:ext cx="5726100" cy="1571100"/>
          </a:xfrm>
          <a:prstGeom prst="rect">
            <a:avLst/>
          </a:prstGeom>
        </p:spPr>
        <p:txBody>
          <a:bodyPr anchorCtr="0" anchor="t" bIns="91425" lIns="274300" spcFirstLastPara="1" rIns="91425" wrap="square" tIns="91425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Font typeface="Gowun Batang"/>
              <a:buNone/>
              <a:defRPr sz="55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">
  <p:cSld name="BLANK_4">
    <p:bg>
      <p:bgPr>
        <a:solidFill>
          <a:schemeClr val="lt1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25"/>
          <p:cNvGrpSpPr/>
          <p:nvPr/>
        </p:nvGrpSpPr>
        <p:grpSpPr>
          <a:xfrm>
            <a:off x="-800" y="-150"/>
            <a:ext cx="9145250" cy="5144250"/>
            <a:chOff x="-800" y="-150"/>
            <a:chExt cx="9145250" cy="5144250"/>
          </a:xfrm>
        </p:grpSpPr>
        <p:cxnSp>
          <p:nvCxnSpPr>
            <p:cNvPr id="541" name="Google Shape;541;p25"/>
            <p:cNvCxnSpPr/>
            <p:nvPr/>
          </p:nvCxnSpPr>
          <p:spPr>
            <a:xfrm>
              <a:off x="514575" y="-150"/>
              <a:ext cx="0" cy="514380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2" name="Google Shape;542;p25"/>
            <p:cNvCxnSpPr/>
            <p:nvPr/>
          </p:nvCxnSpPr>
          <p:spPr>
            <a:xfrm rot="10800000">
              <a:off x="-800" y="521125"/>
              <a:ext cx="9144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3" name="Google Shape;543;p25"/>
            <p:cNvCxnSpPr/>
            <p:nvPr/>
          </p:nvCxnSpPr>
          <p:spPr>
            <a:xfrm>
              <a:off x="7228800" y="450"/>
              <a:ext cx="0" cy="52140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4" name="Google Shape;544;p25"/>
            <p:cNvCxnSpPr/>
            <p:nvPr/>
          </p:nvCxnSpPr>
          <p:spPr>
            <a:xfrm>
              <a:off x="8622600" y="528"/>
              <a:ext cx="0" cy="514320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5" name="Google Shape;545;p25"/>
            <p:cNvCxnSpPr/>
            <p:nvPr/>
          </p:nvCxnSpPr>
          <p:spPr>
            <a:xfrm rot="10800000">
              <a:off x="-450" y="3610475"/>
              <a:ext cx="9144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6" name="Google Shape;546;p25"/>
            <p:cNvCxnSpPr/>
            <p:nvPr/>
          </p:nvCxnSpPr>
          <p:spPr>
            <a:xfrm rot="10800000">
              <a:off x="-450" y="4619575"/>
              <a:ext cx="9144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7" name="Google Shape;547;p25"/>
            <p:cNvCxnSpPr/>
            <p:nvPr/>
          </p:nvCxnSpPr>
          <p:spPr>
            <a:xfrm>
              <a:off x="7228850" y="3609300"/>
              <a:ext cx="0" cy="153480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48" name="Google Shape;548;p25"/>
          <p:cNvSpPr txBox="1"/>
          <p:nvPr>
            <p:ph type="title"/>
          </p:nvPr>
        </p:nvSpPr>
        <p:spPr>
          <a:xfrm>
            <a:off x="521800" y="1251350"/>
            <a:ext cx="8100900" cy="1531500"/>
          </a:xfrm>
          <a:prstGeom prst="rect">
            <a:avLst/>
          </a:prstGeom>
        </p:spPr>
        <p:txBody>
          <a:bodyPr anchorCtr="0" anchor="t" bIns="91425" lIns="274300" spcFirstLastPara="1" rIns="182875" wrap="square" tIns="91425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9" name="Google Shape;549;p25"/>
          <p:cNvSpPr txBox="1"/>
          <p:nvPr>
            <p:ph idx="1" type="subTitle"/>
          </p:nvPr>
        </p:nvSpPr>
        <p:spPr>
          <a:xfrm>
            <a:off x="518400" y="3609525"/>
            <a:ext cx="6710400" cy="1010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BLANK_1_1_1_1_1_1_1_1_1_1_1">
    <p:bg>
      <p:bgPr>
        <a:solidFill>
          <a:schemeClr val="lt2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26"/>
          <p:cNvGrpSpPr/>
          <p:nvPr/>
        </p:nvGrpSpPr>
        <p:grpSpPr>
          <a:xfrm rot="5400000">
            <a:off x="596065" y="4459673"/>
            <a:ext cx="369896" cy="333900"/>
            <a:chOff x="96076" y="654376"/>
            <a:chExt cx="369896" cy="333900"/>
          </a:xfrm>
        </p:grpSpPr>
        <p:cxnSp>
          <p:nvCxnSpPr>
            <p:cNvPr id="552" name="Google Shape;552;p26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53" name="Google Shape;553;p26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54" name="Google Shape;554;p26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555" name="Google Shape;555;p26"/>
          <p:cNvGrpSpPr/>
          <p:nvPr/>
        </p:nvGrpSpPr>
        <p:grpSpPr>
          <a:xfrm rot="5400000">
            <a:off x="596065" y="3723173"/>
            <a:ext cx="369896" cy="333900"/>
            <a:chOff x="96076" y="654376"/>
            <a:chExt cx="369896" cy="333900"/>
          </a:xfrm>
        </p:grpSpPr>
        <p:cxnSp>
          <p:nvCxnSpPr>
            <p:cNvPr id="556" name="Google Shape;556;p26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57" name="Google Shape;557;p26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58" name="Google Shape;558;p26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559" name="Google Shape;559;p26"/>
          <p:cNvGrpSpPr/>
          <p:nvPr/>
        </p:nvGrpSpPr>
        <p:grpSpPr>
          <a:xfrm rot="5400000">
            <a:off x="596065" y="2986673"/>
            <a:ext cx="369896" cy="333900"/>
            <a:chOff x="96076" y="654376"/>
            <a:chExt cx="369896" cy="333900"/>
          </a:xfrm>
        </p:grpSpPr>
        <p:cxnSp>
          <p:nvCxnSpPr>
            <p:cNvPr id="560" name="Google Shape;560;p26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61" name="Google Shape;561;p26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62" name="Google Shape;562;p26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563" name="Google Shape;563;p26"/>
          <p:cNvGrpSpPr/>
          <p:nvPr/>
        </p:nvGrpSpPr>
        <p:grpSpPr>
          <a:xfrm rot="5400000">
            <a:off x="596065" y="2250173"/>
            <a:ext cx="369896" cy="333900"/>
            <a:chOff x="96076" y="654376"/>
            <a:chExt cx="369896" cy="333900"/>
          </a:xfrm>
        </p:grpSpPr>
        <p:cxnSp>
          <p:nvCxnSpPr>
            <p:cNvPr id="564" name="Google Shape;564;p26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65" name="Google Shape;565;p26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66" name="Google Shape;566;p26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567" name="Google Shape;567;p26"/>
          <p:cNvGrpSpPr/>
          <p:nvPr/>
        </p:nvGrpSpPr>
        <p:grpSpPr>
          <a:xfrm rot="5400000">
            <a:off x="594827" y="1513673"/>
            <a:ext cx="369896" cy="333900"/>
            <a:chOff x="96076" y="654376"/>
            <a:chExt cx="369896" cy="333900"/>
          </a:xfrm>
        </p:grpSpPr>
        <p:cxnSp>
          <p:nvCxnSpPr>
            <p:cNvPr id="568" name="Google Shape;568;p26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69" name="Google Shape;569;p26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70" name="Google Shape;570;p26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571" name="Google Shape;571;p26"/>
          <p:cNvGrpSpPr/>
          <p:nvPr/>
        </p:nvGrpSpPr>
        <p:grpSpPr>
          <a:xfrm rot="5400000">
            <a:off x="594827" y="777173"/>
            <a:ext cx="369896" cy="333900"/>
            <a:chOff x="96076" y="654376"/>
            <a:chExt cx="369896" cy="333900"/>
          </a:xfrm>
        </p:grpSpPr>
        <p:cxnSp>
          <p:nvCxnSpPr>
            <p:cNvPr id="572" name="Google Shape;572;p26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73" name="Google Shape;573;p26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74" name="Google Shape;574;p26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cxnSp>
        <p:nvCxnSpPr>
          <p:cNvPr id="575" name="Google Shape;575;p26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6" name="Google Shape;576;p26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7" name="Google Shape;577;p26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8" name="Google Shape;578;p26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9" name="Google Shape;579;p26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0" name="Google Shape;580;p26"/>
          <p:cNvSpPr txBox="1"/>
          <p:nvPr>
            <p:ph type="title"/>
          </p:nvPr>
        </p:nvSpPr>
        <p:spPr>
          <a:xfrm>
            <a:off x="1042100" y="334925"/>
            <a:ext cx="7576500" cy="329700"/>
          </a:xfrm>
          <a:prstGeom prst="rect">
            <a:avLst/>
          </a:prstGeom>
        </p:spPr>
        <p:txBody>
          <a:bodyPr anchorCtr="0" anchor="ctr" bIns="0" lIns="274300" spcFirstLastPara="1" rIns="91425" wrap="square" tIns="91425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cxnSp>
        <p:nvCxnSpPr>
          <p:cNvPr id="581" name="Google Shape;581;p26"/>
          <p:cNvCxnSpPr/>
          <p:nvPr/>
        </p:nvCxnSpPr>
        <p:spPr>
          <a:xfrm>
            <a:off x="1045950" y="2053193"/>
            <a:ext cx="8098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2" name="Google Shape;582;p26"/>
          <p:cNvCxnSpPr/>
          <p:nvPr/>
        </p:nvCxnSpPr>
        <p:spPr>
          <a:xfrm>
            <a:off x="1045950" y="2800742"/>
            <a:ext cx="8098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3" name="Google Shape;583;p26"/>
          <p:cNvCxnSpPr/>
          <p:nvPr/>
        </p:nvCxnSpPr>
        <p:spPr>
          <a:xfrm>
            <a:off x="1045950" y="3542475"/>
            <a:ext cx="8098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4" name="Google Shape;584;p26"/>
          <p:cNvCxnSpPr/>
          <p:nvPr/>
        </p:nvCxnSpPr>
        <p:spPr>
          <a:xfrm>
            <a:off x="1045950" y="4297588"/>
            <a:ext cx="8098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5" name="Google Shape;585;p26"/>
          <p:cNvCxnSpPr/>
          <p:nvPr/>
        </p:nvCxnSpPr>
        <p:spPr>
          <a:xfrm>
            <a:off x="1045950" y="1307575"/>
            <a:ext cx="8098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6" name="Google Shape;586;p26"/>
          <p:cNvSpPr txBox="1"/>
          <p:nvPr>
            <p:ph idx="1" type="subTitle"/>
          </p:nvPr>
        </p:nvSpPr>
        <p:spPr>
          <a:xfrm>
            <a:off x="1042100" y="666250"/>
            <a:ext cx="7581900" cy="6414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/>
        </p:txBody>
      </p:sp>
      <p:sp>
        <p:nvSpPr>
          <p:cNvPr id="587" name="Google Shape;587;p26"/>
          <p:cNvSpPr txBox="1"/>
          <p:nvPr>
            <p:ph idx="2" type="subTitle"/>
          </p:nvPr>
        </p:nvSpPr>
        <p:spPr>
          <a:xfrm>
            <a:off x="1042100" y="1307575"/>
            <a:ext cx="7581900" cy="7455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/>
        </p:txBody>
      </p:sp>
      <p:sp>
        <p:nvSpPr>
          <p:cNvPr id="588" name="Google Shape;588;p26"/>
          <p:cNvSpPr txBox="1"/>
          <p:nvPr>
            <p:ph idx="3" type="subTitle"/>
          </p:nvPr>
        </p:nvSpPr>
        <p:spPr>
          <a:xfrm>
            <a:off x="1042100" y="2052275"/>
            <a:ext cx="7581900" cy="7485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/>
        </p:txBody>
      </p:sp>
      <p:sp>
        <p:nvSpPr>
          <p:cNvPr id="589" name="Google Shape;589;p26"/>
          <p:cNvSpPr txBox="1"/>
          <p:nvPr>
            <p:ph idx="4" type="subTitle"/>
          </p:nvPr>
        </p:nvSpPr>
        <p:spPr>
          <a:xfrm>
            <a:off x="1042100" y="2801150"/>
            <a:ext cx="7581900" cy="7413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/>
        </p:txBody>
      </p:sp>
      <p:sp>
        <p:nvSpPr>
          <p:cNvPr id="590" name="Google Shape;590;p26"/>
          <p:cNvSpPr txBox="1"/>
          <p:nvPr>
            <p:ph idx="5" type="subTitle"/>
          </p:nvPr>
        </p:nvSpPr>
        <p:spPr>
          <a:xfrm>
            <a:off x="1042100" y="3542450"/>
            <a:ext cx="7581900" cy="75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/>
        </p:txBody>
      </p:sp>
      <p:sp>
        <p:nvSpPr>
          <p:cNvPr id="591" name="Google Shape;591;p26"/>
          <p:cNvSpPr txBox="1"/>
          <p:nvPr>
            <p:ph idx="6" type="subTitle"/>
          </p:nvPr>
        </p:nvSpPr>
        <p:spPr>
          <a:xfrm>
            <a:off x="1042100" y="4297650"/>
            <a:ext cx="7581900" cy="75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BLANK_1_1_3">
    <p:bg>
      <p:bgPr>
        <a:solidFill>
          <a:schemeClr val="lt2"/>
        </a:solid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27"/>
          <p:cNvGrpSpPr/>
          <p:nvPr/>
        </p:nvGrpSpPr>
        <p:grpSpPr>
          <a:xfrm rot="5400000">
            <a:off x="593777" y="548798"/>
            <a:ext cx="369896" cy="333900"/>
            <a:chOff x="96076" y="654376"/>
            <a:chExt cx="369896" cy="333900"/>
          </a:xfrm>
        </p:grpSpPr>
        <p:cxnSp>
          <p:nvCxnSpPr>
            <p:cNvPr id="594" name="Google Shape;594;p27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95" name="Google Shape;595;p27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96" name="Google Shape;596;p27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597" name="Google Shape;597;p27"/>
          <p:cNvSpPr txBox="1"/>
          <p:nvPr>
            <p:ph idx="1" type="body"/>
          </p:nvPr>
        </p:nvSpPr>
        <p:spPr>
          <a:xfrm>
            <a:off x="1042100" y="1307575"/>
            <a:ext cx="3977100" cy="3522300"/>
          </a:xfrm>
          <a:prstGeom prst="rect">
            <a:avLst/>
          </a:prstGeom>
        </p:spPr>
        <p:txBody>
          <a:bodyPr anchorCtr="0" anchor="t" bIns="91425" lIns="274300" spcFirstLastPara="1" rIns="91425" wrap="square" tIns="2743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cxnSp>
        <p:nvCxnSpPr>
          <p:cNvPr id="598" name="Google Shape;598;p27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9" name="Google Shape;599;p27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0" name="Google Shape;600;p27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1" name="Google Shape;601;p27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2" name="Google Shape;602;p27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3" name="Google Shape;603;p27"/>
          <p:cNvSpPr txBox="1"/>
          <p:nvPr>
            <p:ph type="title"/>
          </p:nvPr>
        </p:nvSpPr>
        <p:spPr>
          <a:xfrm flipH="1">
            <a:off x="1040750" y="334850"/>
            <a:ext cx="7581900" cy="8826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wun Batang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wun Batang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wun Batang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wun Batang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wun Batang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wun Batang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wun Batang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wun Batang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wun Batang"/>
              <a:buNone/>
              <a:defRPr/>
            </a:lvl9pPr>
          </a:lstStyle>
          <a:p/>
        </p:txBody>
      </p:sp>
      <p:cxnSp>
        <p:nvCxnSpPr>
          <p:cNvPr id="604" name="Google Shape;604;p27"/>
          <p:cNvCxnSpPr/>
          <p:nvPr/>
        </p:nvCxnSpPr>
        <p:spPr>
          <a:xfrm>
            <a:off x="1042100" y="1217450"/>
            <a:ext cx="810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BLANK_1">
    <p:bg>
      <p:bgPr>
        <a:solidFill>
          <a:schemeClr val="lt2"/>
        </a:solidFill>
      </p:bgPr>
    </p:bg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8"/>
          <p:cNvSpPr txBox="1"/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cxnSp>
        <p:nvCxnSpPr>
          <p:cNvPr id="607" name="Google Shape;607;p28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8" name="Google Shape;608;p28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9" name="Google Shape;609;p28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0" name="Google Shape;610;p28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1" name="Google Shape;611;p28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ALT 1">
  <p:cSld name="BLANK_1_6">
    <p:bg>
      <p:bgPr>
        <a:solidFill>
          <a:schemeClr val="lt2"/>
        </a:solid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9"/>
          <p:cNvSpPr txBox="1"/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cxnSp>
        <p:nvCxnSpPr>
          <p:cNvPr id="614" name="Google Shape;614;p29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5" name="Google Shape;615;p29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6" name="Google Shape;616;p29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7" name="Google Shape;617;p29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8" name="Google Shape;618;p29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9" name="Google Shape;619;p29"/>
          <p:cNvSpPr txBox="1"/>
          <p:nvPr>
            <p:ph idx="1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620" name="Google Shape;620;p29"/>
          <p:cNvSpPr txBox="1"/>
          <p:nvPr>
            <p:ph idx="2" type="subTitle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621" name="Google Shape;621;p29"/>
          <p:cNvSpPr txBox="1"/>
          <p:nvPr>
            <p:ph idx="3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ALT 3">
  <p:cSld name="BLANK_3">
    <p:bg>
      <p:bgPr>
        <a:solidFill>
          <a:schemeClr val="dk2"/>
        </a:solidFill>
      </p:bgPr>
    </p:bg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30"/>
          <p:cNvGrpSpPr/>
          <p:nvPr/>
        </p:nvGrpSpPr>
        <p:grpSpPr>
          <a:xfrm>
            <a:off x="-800" y="-150"/>
            <a:ext cx="9145250" cy="5144250"/>
            <a:chOff x="-800" y="-150"/>
            <a:chExt cx="9145250" cy="5144250"/>
          </a:xfrm>
        </p:grpSpPr>
        <p:cxnSp>
          <p:nvCxnSpPr>
            <p:cNvPr id="624" name="Google Shape;624;p30"/>
            <p:cNvCxnSpPr/>
            <p:nvPr/>
          </p:nvCxnSpPr>
          <p:spPr>
            <a:xfrm>
              <a:off x="514575" y="-150"/>
              <a:ext cx="0" cy="514380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5" name="Google Shape;625;p30"/>
            <p:cNvCxnSpPr/>
            <p:nvPr/>
          </p:nvCxnSpPr>
          <p:spPr>
            <a:xfrm rot="10800000">
              <a:off x="-800" y="521125"/>
              <a:ext cx="9144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6" name="Google Shape;626;p30"/>
            <p:cNvCxnSpPr/>
            <p:nvPr/>
          </p:nvCxnSpPr>
          <p:spPr>
            <a:xfrm>
              <a:off x="7228800" y="450"/>
              <a:ext cx="0" cy="52140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7" name="Google Shape;627;p30"/>
            <p:cNvCxnSpPr/>
            <p:nvPr/>
          </p:nvCxnSpPr>
          <p:spPr>
            <a:xfrm>
              <a:off x="8622600" y="528"/>
              <a:ext cx="0" cy="514320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8" name="Google Shape;628;p30"/>
            <p:cNvCxnSpPr/>
            <p:nvPr/>
          </p:nvCxnSpPr>
          <p:spPr>
            <a:xfrm rot="10800000">
              <a:off x="-450" y="3610475"/>
              <a:ext cx="9144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9" name="Google Shape;629;p30"/>
            <p:cNvCxnSpPr/>
            <p:nvPr/>
          </p:nvCxnSpPr>
          <p:spPr>
            <a:xfrm rot="10800000">
              <a:off x="-450" y="4619575"/>
              <a:ext cx="9144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0" name="Google Shape;630;p30"/>
            <p:cNvCxnSpPr/>
            <p:nvPr/>
          </p:nvCxnSpPr>
          <p:spPr>
            <a:xfrm>
              <a:off x="7228850" y="3609300"/>
              <a:ext cx="0" cy="153480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31" name="Google Shape;631;p30"/>
          <p:cNvSpPr txBox="1"/>
          <p:nvPr>
            <p:ph type="title"/>
          </p:nvPr>
        </p:nvSpPr>
        <p:spPr>
          <a:xfrm>
            <a:off x="521800" y="1251350"/>
            <a:ext cx="8100900" cy="1531500"/>
          </a:xfrm>
          <a:prstGeom prst="rect">
            <a:avLst/>
          </a:prstGeom>
        </p:spPr>
        <p:txBody>
          <a:bodyPr anchorCtr="0" anchor="t" bIns="91425" lIns="274300" spcFirstLastPara="1" rIns="182875" wrap="square" tIns="91425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32" name="Google Shape;632;p30"/>
          <p:cNvSpPr txBox="1"/>
          <p:nvPr>
            <p:ph idx="1" type="subTitle"/>
          </p:nvPr>
        </p:nvSpPr>
        <p:spPr>
          <a:xfrm>
            <a:off x="521800" y="2782875"/>
            <a:ext cx="8100900" cy="338700"/>
          </a:xfrm>
          <a:prstGeom prst="rect">
            <a:avLst/>
          </a:prstGeom>
        </p:spPr>
        <p:txBody>
          <a:bodyPr anchorCtr="0" anchor="t" bIns="91425" lIns="274300" spcFirstLastPara="1" rIns="18287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"/>
              <a:buNone/>
              <a:defRPr sz="1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"/>
              <a:buNone/>
              <a:defRPr sz="10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"/>
              <a:buNone/>
              <a:defRPr sz="10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"/>
              <a:buNone/>
              <a:defRPr sz="10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"/>
              <a:buNone/>
              <a:defRPr sz="10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"/>
              <a:buNone/>
              <a:defRPr sz="10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"/>
              <a:buNone/>
              <a:defRPr sz="10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"/>
              <a:buNone/>
              <a:defRPr sz="10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"/>
              <a:buNone/>
              <a:defRPr sz="1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633" name="Google Shape;633;p30"/>
          <p:cNvSpPr txBox="1"/>
          <p:nvPr>
            <p:ph idx="2" type="subTitle"/>
          </p:nvPr>
        </p:nvSpPr>
        <p:spPr>
          <a:xfrm>
            <a:off x="518400" y="3609525"/>
            <a:ext cx="6710400" cy="1010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34" name="Google Shape;634;p30"/>
          <p:cNvSpPr txBox="1"/>
          <p:nvPr>
            <p:ph idx="3" type="subTitle"/>
          </p:nvPr>
        </p:nvSpPr>
        <p:spPr>
          <a:xfrm>
            <a:off x="3171350" y="11075"/>
            <a:ext cx="4057500" cy="5082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35" name="Google Shape;635;p30"/>
          <p:cNvSpPr txBox="1"/>
          <p:nvPr>
            <p:ph idx="4" type="subTitle"/>
          </p:nvPr>
        </p:nvSpPr>
        <p:spPr>
          <a:xfrm>
            <a:off x="7228800" y="11075"/>
            <a:ext cx="1393800" cy="5082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ummary">
  <p:cSld name="BLANK_1_1_1_1_1_1_1_2_1">
    <p:bg>
      <p:bgPr>
        <a:solidFill>
          <a:schemeClr val="lt2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type="title"/>
          </p:nvPr>
        </p:nvSpPr>
        <p:spPr>
          <a:xfrm>
            <a:off x="1040950" y="1667775"/>
            <a:ext cx="2022000" cy="6414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1041000" y="2309175"/>
            <a:ext cx="2022000" cy="6849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36" name="Google Shape;36;p4"/>
          <p:cNvSpPr txBox="1"/>
          <p:nvPr>
            <p:ph idx="2" type="title"/>
          </p:nvPr>
        </p:nvSpPr>
        <p:spPr>
          <a:xfrm>
            <a:off x="3065850" y="1667775"/>
            <a:ext cx="2025300" cy="6414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3" type="body"/>
          </p:nvPr>
        </p:nvSpPr>
        <p:spPr>
          <a:xfrm>
            <a:off x="3065900" y="2309175"/>
            <a:ext cx="2025300" cy="6849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38" name="Google Shape;38;p4"/>
          <p:cNvSpPr txBox="1"/>
          <p:nvPr>
            <p:ph idx="4" type="title"/>
          </p:nvPr>
        </p:nvSpPr>
        <p:spPr>
          <a:xfrm>
            <a:off x="5090675" y="1667775"/>
            <a:ext cx="2027700" cy="6414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5" type="body"/>
          </p:nvPr>
        </p:nvSpPr>
        <p:spPr>
          <a:xfrm>
            <a:off x="5090725" y="2309175"/>
            <a:ext cx="2027700" cy="6849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40" name="Google Shape;40;p4"/>
          <p:cNvSpPr txBox="1"/>
          <p:nvPr>
            <p:ph idx="6" type="title"/>
          </p:nvPr>
        </p:nvSpPr>
        <p:spPr>
          <a:xfrm>
            <a:off x="7118725" y="1667775"/>
            <a:ext cx="2025300" cy="6414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41" name="Google Shape;41;p4"/>
          <p:cNvSpPr txBox="1"/>
          <p:nvPr>
            <p:ph idx="7" type="body"/>
          </p:nvPr>
        </p:nvSpPr>
        <p:spPr>
          <a:xfrm>
            <a:off x="7118775" y="2309175"/>
            <a:ext cx="2025300" cy="6849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42" name="Google Shape;42;p4"/>
          <p:cNvSpPr txBox="1"/>
          <p:nvPr>
            <p:ph idx="8" type="title"/>
          </p:nvPr>
        </p:nvSpPr>
        <p:spPr>
          <a:xfrm>
            <a:off x="1040950" y="3584775"/>
            <a:ext cx="2022000" cy="6414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43" name="Google Shape;43;p4"/>
          <p:cNvSpPr txBox="1"/>
          <p:nvPr>
            <p:ph idx="9" type="body"/>
          </p:nvPr>
        </p:nvSpPr>
        <p:spPr>
          <a:xfrm>
            <a:off x="1041000" y="4226175"/>
            <a:ext cx="2022000" cy="6849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44" name="Google Shape;44;p4"/>
          <p:cNvSpPr txBox="1"/>
          <p:nvPr>
            <p:ph idx="13" type="title"/>
          </p:nvPr>
        </p:nvSpPr>
        <p:spPr>
          <a:xfrm>
            <a:off x="3065850" y="3584775"/>
            <a:ext cx="2025300" cy="6414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45" name="Google Shape;45;p4"/>
          <p:cNvSpPr txBox="1"/>
          <p:nvPr>
            <p:ph idx="14" type="body"/>
          </p:nvPr>
        </p:nvSpPr>
        <p:spPr>
          <a:xfrm>
            <a:off x="3065900" y="4226175"/>
            <a:ext cx="2025300" cy="6849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46" name="Google Shape;46;p4"/>
          <p:cNvSpPr txBox="1"/>
          <p:nvPr>
            <p:ph idx="15" type="title"/>
          </p:nvPr>
        </p:nvSpPr>
        <p:spPr>
          <a:xfrm>
            <a:off x="5090675" y="3584775"/>
            <a:ext cx="2027700" cy="6414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47" name="Google Shape;47;p4"/>
          <p:cNvSpPr txBox="1"/>
          <p:nvPr>
            <p:ph idx="16" type="body"/>
          </p:nvPr>
        </p:nvSpPr>
        <p:spPr>
          <a:xfrm>
            <a:off x="5090725" y="4226175"/>
            <a:ext cx="2027700" cy="6849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48" name="Google Shape;48;p4"/>
          <p:cNvSpPr txBox="1"/>
          <p:nvPr>
            <p:ph idx="17" type="title"/>
          </p:nvPr>
        </p:nvSpPr>
        <p:spPr>
          <a:xfrm>
            <a:off x="7118725" y="3584775"/>
            <a:ext cx="2025300" cy="6414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49" name="Google Shape;49;p4"/>
          <p:cNvSpPr txBox="1"/>
          <p:nvPr>
            <p:ph idx="18" type="body"/>
          </p:nvPr>
        </p:nvSpPr>
        <p:spPr>
          <a:xfrm>
            <a:off x="7118775" y="4226175"/>
            <a:ext cx="2025300" cy="6849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50" name="Google Shape;50;p4"/>
          <p:cNvSpPr txBox="1"/>
          <p:nvPr>
            <p:ph idx="19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51" name="Google Shape;51;p4"/>
          <p:cNvSpPr txBox="1"/>
          <p:nvPr>
            <p:ph idx="20" type="title"/>
          </p:nvPr>
        </p:nvSpPr>
        <p:spPr>
          <a:xfrm flipH="1">
            <a:off x="1046169" y="666261"/>
            <a:ext cx="7576500" cy="6414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52" name="Google Shape;52;p4"/>
          <p:cNvSpPr txBox="1"/>
          <p:nvPr>
            <p:ph idx="21" type="subTitle"/>
          </p:nvPr>
        </p:nvSpPr>
        <p:spPr>
          <a:xfrm>
            <a:off x="104210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53" name="Google Shape;53;p4"/>
          <p:cNvSpPr txBox="1"/>
          <p:nvPr>
            <p:ph idx="22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54" name="Google Shape;54;p4"/>
          <p:cNvSpPr txBox="1"/>
          <p:nvPr>
            <p:ph idx="23" type="subTitle"/>
          </p:nvPr>
        </p:nvSpPr>
        <p:spPr>
          <a:xfrm>
            <a:off x="1041050" y="334925"/>
            <a:ext cx="7581900" cy="329700"/>
          </a:xfrm>
          <a:prstGeom prst="rect">
            <a:avLst/>
          </a:prstGeom>
        </p:spPr>
        <p:txBody>
          <a:bodyPr anchorCtr="0" anchor="ctr" bIns="0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ALT 6">
  <p:cSld name="BLANK_2">
    <p:bg>
      <p:bgPr>
        <a:solidFill>
          <a:schemeClr val="dk2"/>
        </a:solidFill>
      </p:bgPr>
    </p:bg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7" name="Google Shape;637;p31"/>
          <p:cNvCxnSpPr/>
          <p:nvPr/>
        </p:nvCxnSpPr>
        <p:spPr>
          <a:xfrm>
            <a:off x="514575" y="521125"/>
            <a:ext cx="0" cy="40983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8" name="Google Shape;638;p31"/>
          <p:cNvCxnSpPr/>
          <p:nvPr/>
        </p:nvCxnSpPr>
        <p:spPr>
          <a:xfrm>
            <a:off x="8622600" y="521125"/>
            <a:ext cx="0" cy="40983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9" name="Google Shape;639;p31"/>
          <p:cNvCxnSpPr/>
          <p:nvPr/>
        </p:nvCxnSpPr>
        <p:spPr>
          <a:xfrm>
            <a:off x="-675" y="521125"/>
            <a:ext cx="9145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0" name="Google Shape;640;p31"/>
          <p:cNvCxnSpPr/>
          <p:nvPr/>
        </p:nvCxnSpPr>
        <p:spPr>
          <a:xfrm>
            <a:off x="-675" y="4619425"/>
            <a:ext cx="9145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1" name="Google Shape;641;p31"/>
          <p:cNvCxnSpPr/>
          <p:nvPr/>
        </p:nvCxnSpPr>
        <p:spPr>
          <a:xfrm>
            <a:off x="-675" y="3464200"/>
            <a:ext cx="9145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2" name="Google Shape;642;p31"/>
          <p:cNvCxnSpPr/>
          <p:nvPr/>
        </p:nvCxnSpPr>
        <p:spPr>
          <a:xfrm>
            <a:off x="516375" y="4043175"/>
            <a:ext cx="81111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3" name="Google Shape;643;p31"/>
          <p:cNvCxnSpPr/>
          <p:nvPr/>
        </p:nvCxnSpPr>
        <p:spPr>
          <a:xfrm>
            <a:off x="4572000" y="3464200"/>
            <a:ext cx="0" cy="5763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4" name="Google Shape;644;p31"/>
          <p:cNvSpPr txBox="1"/>
          <p:nvPr>
            <p:ph type="title"/>
          </p:nvPr>
        </p:nvSpPr>
        <p:spPr>
          <a:xfrm>
            <a:off x="511600" y="913900"/>
            <a:ext cx="8111100" cy="160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5" name="Google Shape;645;p31"/>
          <p:cNvSpPr txBox="1"/>
          <p:nvPr>
            <p:ph idx="1" type="subTitle"/>
          </p:nvPr>
        </p:nvSpPr>
        <p:spPr>
          <a:xfrm>
            <a:off x="511500" y="2515913"/>
            <a:ext cx="81111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ALT 4">
  <p:cSld name="BLANK_2_2">
    <p:bg>
      <p:bgPr>
        <a:solidFill>
          <a:schemeClr val="dk2"/>
        </a:solidFill>
      </p:bgPr>
    </p:bg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2"/>
          <p:cNvSpPr txBox="1"/>
          <p:nvPr>
            <p:ph idx="1" type="subTitle"/>
          </p:nvPr>
        </p:nvSpPr>
        <p:spPr>
          <a:xfrm>
            <a:off x="514575" y="3467000"/>
            <a:ext cx="4057500" cy="576300"/>
          </a:xfrm>
          <a:prstGeom prst="rect">
            <a:avLst/>
          </a:prstGeom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8" name="Google Shape;648;p32"/>
          <p:cNvSpPr txBox="1"/>
          <p:nvPr>
            <p:ph idx="2" type="subTitle"/>
          </p:nvPr>
        </p:nvSpPr>
        <p:spPr>
          <a:xfrm>
            <a:off x="4572000" y="3467000"/>
            <a:ext cx="4057500" cy="57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9" name="Google Shape;649;p32"/>
          <p:cNvSpPr txBox="1"/>
          <p:nvPr>
            <p:ph idx="3" type="subTitle"/>
          </p:nvPr>
        </p:nvSpPr>
        <p:spPr>
          <a:xfrm>
            <a:off x="518400" y="4043175"/>
            <a:ext cx="8111100" cy="57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650" name="Google Shape;650;p32"/>
          <p:cNvCxnSpPr/>
          <p:nvPr/>
        </p:nvCxnSpPr>
        <p:spPr>
          <a:xfrm>
            <a:off x="514575" y="521125"/>
            <a:ext cx="0" cy="40983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1" name="Google Shape;651;p32"/>
          <p:cNvCxnSpPr/>
          <p:nvPr/>
        </p:nvCxnSpPr>
        <p:spPr>
          <a:xfrm>
            <a:off x="8622600" y="521125"/>
            <a:ext cx="0" cy="40983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2" name="Google Shape;652;p32"/>
          <p:cNvCxnSpPr/>
          <p:nvPr/>
        </p:nvCxnSpPr>
        <p:spPr>
          <a:xfrm>
            <a:off x="-675" y="521125"/>
            <a:ext cx="9145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3" name="Google Shape;653;p32"/>
          <p:cNvCxnSpPr/>
          <p:nvPr/>
        </p:nvCxnSpPr>
        <p:spPr>
          <a:xfrm>
            <a:off x="-675" y="4619425"/>
            <a:ext cx="9145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4" name="Google Shape;654;p32"/>
          <p:cNvCxnSpPr/>
          <p:nvPr/>
        </p:nvCxnSpPr>
        <p:spPr>
          <a:xfrm>
            <a:off x="-675" y="3464200"/>
            <a:ext cx="9145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5" name="Google Shape;655;p32"/>
          <p:cNvCxnSpPr/>
          <p:nvPr/>
        </p:nvCxnSpPr>
        <p:spPr>
          <a:xfrm>
            <a:off x="516375" y="4043175"/>
            <a:ext cx="81111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6" name="Google Shape;656;p32"/>
          <p:cNvCxnSpPr/>
          <p:nvPr/>
        </p:nvCxnSpPr>
        <p:spPr>
          <a:xfrm>
            <a:off x="4572000" y="3464200"/>
            <a:ext cx="0" cy="5763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7" name="Google Shape;657;p32"/>
          <p:cNvSpPr txBox="1"/>
          <p:nvPr>
            <p:ph type="title"/>
          </p:nvPr>
        </p:nvSpPr>
        <p:spPr>
          <a:xfrm>
            <a:off x="511600" y="913900"/>
            <a:ext cx="8111100" cy="160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58" name="Google Shape;658;p32"/>
          <p:cNvSpPr txBox="1"/>
          <p:nvPr>
            <p:ph idx="4" type="subTitle"/>
          </p:nvPr>
        </p:nvSpPr>
        <p:spPr>
          <a:xfrm>
            <a:off x="511500" y="2515913"/>
            <a:ext cx="81111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ALT 5">
  <p:cSld name="BLANK_2_1">
    <p:bg>
      <p:bgPr>
        <a:solidFill>
          <a:schemeClr val="lt1"/>
        </a:solidFill>
      </p:bgPr>
    </p:bg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0" name="Google Shape;660;p33"/>
          <p:cNvCxnSpPr/>
          <p:nvPr/>
        </p:nvCxnSpPr>
        <p:spPr>
          <a:xfrm>
            <a:off x="514575" y="521125"/>
            <a:ext cx="0" cy="40983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1" name="Google Shape;661;p33"/>
          <p:cNvCxnSpPr/>
          <p:nvPr/>
        </p:nvCxnSpPr>
        <p:spPr>
          <a:xfrm>
            <a:off x="8622600" y="521125"/>
            <a:ext cx="0" cy="40983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2" name="Google Shape;662;p33"/>
          <p:cNvCxnSpPr/>
          <p:nvPr/>
        </p:nvCxnSpPr>
        <p:spPr>
          <a:xfrm>
            <a:off x="-675" y="521125"/>
            <a:ext cx="9145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3" name="Google Shape;663;p33"/>
          <p:cNvCxnSpPr/>
          <p:nvPr/>
        </p:nvCxnSpPr>
        <p:spPr>
          <a:xfrm>
            <a:off x="-675" y="4619425"/>
            <a:ext cx="9145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4" name="Google Shape;664;p33"/>
          <p:cNvCxnSpPr/>
          <p:nvPr/>
        </p:nvCxnSpPr>
        <p:spPr>
          <a:xfrm>
            <a:off x="-675" y="3464200"/>
            <a:ext cx="9145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5" name="Google Shape;665;p33"/>
          <p:cNvCxnSpPr/>
          <p:nvPr/>
        </p:nvCxnSpPr>
        <p:spPr>
          <a:xfrm>
            <a:off x="516375" y="4043175"/>
            <a:ext cx="8111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6" name="Google Shape;666;p33"/>
          <p:cNvSpPr txBox="1"/>
          <p:nvPr>
            <p:ph type="title"/>
          </p:nvPr>
        </p:nvSpPr>
        <p:spPr>
          <a:xfrm>
            <a:off x="511600" y="913900"/>
            <a:ext cx="8111100" cy="160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67" name="Google Shape;667;p33"/>
          <p:cNvSpPr txBox="1"/>
          <p:nvPr>
            <p:ph idx="1" type="subTitle"/>
          </p:nvPr>
        </p:nvSpPr>
        <p:spPr>
          <a:xfrm>
            <a:off x="511500" y="2515913"/>
            <a:ext cx="81111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ter"/>
              <a:buNone/>
              <a:defRPr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Inter"/>
              <a:buNone/>
              <a:defRPr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Inter"/>
              <a:buNone/>
              <a:defRPr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Inter"/>
              <a:buNone/>
              <a:defRPr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Inter"/>
              <a:buNone/>
              <a:defRPr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Inter"/>
              <a:buNone/>
              <a:defRPr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Inter"/>
              <a:buNone/>
              <a:defRPr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Inter"/>
              <a:buNone/>
              <a:defRPr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Inter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668" name="Google Shape;668;p33"/>
          <p:cNvSpPr txBox="1"/>
          <p:nvPr>
            <p:ph idx="2" type="subTitle"/>
          </p:nvPr>
        </p:nvSpPr>
        <p:spPr>
          <a:xfrm>
            <a:off x="514575" y="3467000"/>
            <a:ext cx="4057500" cy="57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69" name="Google Shape;669;p33"/>
          <p:cNvSpPr txBox="1"/>
          <p:nvPr>
            <p:ph idx="3" type="subTitle"/>
          </p:nvPr>
        </p:nvSpPr>
        <p:spPr>
          <a:xfrm>
            <a:off x="4572000" y="3467000"/>
            <a:ext cx="4057500" cy="576300"/>
          </a:xfrm>
          <a:prstGeom prst="rect">
            <a:avLst/>
          </a:prstGeom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0" name="Google Shape;670;p33"/>
          <p:cNvSpPr txBox="1"/>
          <p:nvPr>
            <p:ph idx="4" type="subTitle"/>
          </p:nvPr>
        </p:nvSpPr>
        <p:spPr>
          <a:xfrm>
            <a:off x="518400" y="4043175"/>
            <a:ext cx="8111100" cy="57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671" name="Google Shape;671;p33"/>
          <p:cNvCxnSpPr/>
          <p:nvPr/>
        </p:nvCxnSpPr>
        <p:spPr>
          <a:xfrm>
            <a:off x="4572000" y="3464200"/>
            <a:ext cx="0" cy="5763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Dark ALT">
  <p:cSld name="BLANK_1_5">
    <p:bg>
      <p:bgPr>
        <a:solidFill>
          <a:schemeClr val="lt1"/>
        </a:solidFill>
      </p:bgPr>
    </p:bg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4"/>
          <p:cNvSpPr txBox="1"/>
          <p:nvPr>
            <p:ph idx="1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4" name="Google Shape;674;p34"/>
          <p:cNvSpPr txBox="1"/>
          <p:nvPr>
            <p:ph idx="2" type="subTitle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5" name="Google Shape;675;p34"/>
          <p:cNvSpPr txBox="1"/>
          <p:nvPr>
            <p:ph idx="3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6" name="Google Shape;676;p34"/>
          <p:cNvSpPr txBox="1"/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677" name="Google Shape;677;p34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8" name="Google Shape;678;p34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9" name="Google Shape;679;p34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0" name="Google Shape;680;p34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1" name="Google Shape;681;p34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xecutive Team Intro - ALT 2">
  <p:cSld name="BLANK_1_3">
    <p:bg>
      <p:bgPr>
        <a:solidFill>
          <a:schemeClr val="lt2"/>
        </a:solidFill>
      </p:bgPr>
    </p:bg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35"/>
          <p:cNvSpPr txBox="1"/>
          <p:nvPr>
            <p:ph idx="1" type="body"/>
          </p:nvPr>
        </p:nvSpPr>
        <p:spPr>
          <a:xfrm>
            <a:off x="4684025" y="3361000"/>
            <a:ext cx="2090100" cy="1611300"/>
          </a:xfrm>
          <a:prstGeom prst="rect">
            <a:avLst/>
          </a:prstGeom>
        </p:spPr>
        <p:txBody>
          <a:bodyPr anchorCtr="0" anchor="ctr" bIns="91425" lIns="274300" spcFirstLastPara="1" rIns="274300" wrap="square" tIns="91425">
            <a:norm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/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/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/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/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/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/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/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/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/>
            </a:lvl9pPr>
          </a:lstStyle>
          <a:p/>
        </p:txBody>
      </p:sp>
      <p:sp>
        <p:nvSpPr>
          <p:cNvPr id="684" name="Google Shape;684;p35"/>
          <p:cNvSpPr txBox="1"/>
          <p:nvPr>
            <p:ph idx="2" type="body"/>
          </p:nvPr>
        </p:nvSpPr>
        <p:spPr>
          <a:xfrm>
            <a:off x="6774125" y="3361250"/>
            <a:ext cx="2370600" cy="1611300"/>
          </a:xfrm>
          <a:prstGeom prst="rect">
            <a:avLst/>
          </a:prstGeom>
        </p:spPr>
        <p:txBody>
          <a:bodyPr anchorCtr="0" anchor="ctr" bIns="91425" lIns="274300" spcFirstLastPara="1" rIns="274300" wrap="square" tIns="91425">
            <a:norm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/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/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/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/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/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/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/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/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/>
            </a:lvl9pPr>
          </a:lstStyle>
          <a:p/>
        </p:txBody>
      </p:sp>
      <p:sp>
        <p:nvSpPr>
          <p:cNvPr id="685" name="Google Shape;685;p35"/>
          <p:cNvSpPr txBox="1"/>
          <p:nvPr>
            <p:ph idx="3" type="body"/>
          </p:nvPr>
        </p:nvSpPr>
        <p:spPr>
          <a:xfrm>
            <a:off x="2597175" y="3361000"/>
            <a:ext cx="2086800" cy="1611300"/>
          </a:xfrm>
          <a:prstGeom prst="rect">
            <a:avLst/>
          </a:prstGeom>
        </p:spPr>
        <p:txBody>
          <a:bodyPr anchorCtr="0" anchor="ctr" bIns="91425" lIns="274300" spcFirstLastPara="1" rIns="274300" wrap="square" tIns="91425">
            <a:norm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/>
            </a:lvl1pPr>
            <a:lvl2pPr indent="-292100" lvl="1" marL="9144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/>
            </a:lvl2pPr>
            <a:lvl3pPr indent="-292100" lvl="2" marL="13716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/>
            </a:lvl3pPr>
            <a:lvl4pPr indent="-292100" lvl="3" marL="18288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/>
            </a:lvl4pPr>
            <a:lvl5pPr indent="-292100" lvl="4" marL="22860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/>
            </a:lvl5pPr>
            <a:lvl6pPr indent="-292100" lvl="5" marL="27432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/>
            </a:lvl6pPr>
            <a:lvl7pPr indent="-292100" lvl="6" marL="32004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/>
            </a:lvl7pPr>
            <a:lvl8pPr indent="-292100" lvl="7" marL="36576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/>
            </a:lvl8pPr>
            <a:lvl9pPr indent="-292100" lvl="8" marL="4114800" algn="ctr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Char char="■"/>
              <a:defRPr sz="1000"/>
            </a:lvl9pPr>
          </a:lstStyle>
          <a:p/>
        </p:txBody>
      </p:sp>
      <p:sp>
        <p:nvSpPr>
          <p:cNvPr id="686" name="Google Shape;686;p35"/>
          <p:cNvSpPr txBox="1"/>
          <p:nvPr>
            <p:ph idx="4" type="body"/>
          </p:nvPr>
        </p:nvSpPr>
        <p:spPr>
          <a:xfrm>
            <a:off x="520425" y="3361000"/>
            <a:ext cx="2077500" cy="1611300"/>
          </a:xfrm>
          <a:prstGeom prst="rect">
            <a:avLst/>
          </a:prstGeom>
        </p:spPr>
        <p:txBody>
          <a:bodyPr anchorCtr="0" anchor="ctr" bIns="91425" lIns="274300" spcFirstLastPara="1" rIns="274300" wrap="square" tIns="91425">
            <a:norm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687" name="Google Shape;687;p35"/>
          <p:cNvSpPr/>
          <p:nvPr/>
        </p:nvSpPr>
        <p:spPr>
          <a:xfrm rot="-5400000">
            <a:off x="7573550" y="1789950"/>
            <a:ext cx="771000" cy="2370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688" name="Google Shape;688;p35"/>
          <p:cNvSpPr/>
          <p:nvPr/>
        </p:nvSpPr>
        <p:spPr>
          <a:xfrm rot="-5400000">
            <a:off x="5343575" y="1930200"/>
            <a:ext cx="771000" cy="209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689" name="Google Shape;689;p35"/>
          <p:cNvSpPr/>
          <p:nvPr/>
        </p:nvSpPr>
        <p:spPr>
          <a:xfrm rot="-5400000">
            <a:off x="3255125" y="1931850"/>
            <a:ext cx="771000" cy="2086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690" name="Google Shape;690;p35"/>
          <p:cNvSpPr/>
          <p:nvPr/>
        </p:nvSpPr>
        <p:spPr>
          <a:xfrm rot="-5400000">
            <a:off x="1173425" y="1936950"/>
            <a:ext cx="771000" cy="207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691" name="Google Shape;691;p35"/>
          <p:cNvSpPr txBox="1"/>
          <p:nvPr>
            <p:ph idx="5" type="subTitle"/>
          </p:nvPr>
        </p:nvSpPr>
        <p:spPr>
          <a:xfrm>
            <a:off x="520425" y="2589750"/>
            <a:ext cx="2090100" cy="77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692" name="Google Shape;692;p35"/>
          <p:cNvSpPr txBox="1"/>
          <p:nvPr>
            <p:ph idx="6" type="subTitle"/>
          </p:nvPr>
        </p:nvSpPr>
        <p:spPr>
          <a:xfrm>
            <a:off x="2597225" y="2589750"/>
            <a:ext cx="2076600" cy="77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693" name="Google Shape;693;p35"/>
          <p:cNvSpPr txBox="1"/>
          <p:nvPr>
            <p:ph idx="7" type="subTitle"/>
          </p:nvPr>
        </p:nvSpPr>
        <p:spPr>
          <a:xfrm>
            <a:off x="4685675" y="2589750"/>
            <a:ext cx="2090100" cy="77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694" name="Google Shape;694;p35"/>
          <p:cNvSpPr txBox="1"/>
          <p:nvPr>
            <p:ph idx="8" type="subTitle"/>
          </p:nvPr>
        </p:nvSpPr>
        <p:spPr>
          <a:xfrm>
            <a:off x="6773425" y="2589750"/>
            <a:ext cx="2370600" cy="77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695" name="Google Shape;695;p35"/>
          <p:cNvSpPr/>
          <p:nvPr>
            <p:ph idx="9" type="pic"/>
          </p:nvPr>
        </p:nvSpPr>
        <p:spPr>
          <a:xfrm>
            <a:off x="6773402" y="841675"/>
            <a:ext cx="2370600" cy="1748700"/>
          </a:xfrm>
          <a:prstGeom prst="rect">
            <a:avLst/>
          </a:prstGeom>
          <a:noFill/>
          <a:ln>
            <a:noFill/>
          </a:ln>
        </p:spPr>
      </p:sp>
      <p:sp>
        <p:nvSpPr>
          <p:cNvPr id="696" name="Google Shape;696;p35"/>
          <p:cNvSpPr/>
          <p:nvPr>
            <p:ph idx="13" type="pic"/>
          </p:nvPr>
        </p:nvSpPr>
        <p:spPr>
          <a:xfrm>
            <a:off x="4685838" y="841675"/>
            <a:ext cx="2086800" cy="1748700"/>
          </a:xfrm>
          <a:prstGeom prst="rect">
            <a:avLst/>
          </a:prstGeom>
          <a:noFill/>
          <a:ln>
            <a:noFill/>
          </a:ln>
        </p:spPr>
      </p:sp>
      <p:sp>
        <p:nvSpPr>
          <p:cNvPr id="697" name="Google Shape;697;p35"/>
          <p:cNvSpPr/>
          <p:nvPr>
            <p:ph idx="14" type="pic"/>
          </p:nvPr>
        </p:nvSpPr>
        <p:spPr>
          <a:xfrm>
            <a:off x="2597225" y="841675"/>
            <a:ext cx="2086800" cy="1748700"/>
          </a:xfrm>
          <a:prstGeom prst="rect">
            <a:avLst/>
          </a:prstGeom>
          <a:noFill/>
          <a:ln>
            <a:noFill/>
          </a:ln>
        </p:spPr>
      </p:sp>
      <p:sp>
        <p:nvSpPr>
          <p:cNvPr id="698" name="Google Shape;698;p35"/>
          <p:cNvSpPr/>
          <p:nvPr>
            <p:ph idx="15" type="pic"/>
          </p:nvPr>
        </p:nvSpPr>
        <p:spPr>
          <a:xfrm>
            <a:off x="520725" y="841675"/>
            <a:ext cx="2076600" cy="17487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99" name="Google Shape;699;p35"/>
          <p:cNvCxnSpPr/>
          <p:nvPr/>
        </p:nvCxnSpPr>
        <p:spPr>
          <a:xfrm>
            <a:off x="2598000" y="842050"/>
            <a:ext cx="0" cy="4301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0" name="Google Shape;700;p35"/>
          <p:cNvCxnSpPr/>
          <p:nvPr/>
        </p:nvCxnSpPr>
        <p:spPr>
          <a:xfrm>
            <a:off x="6773750" y="841675"/>
            <a:ext cx="0" cy="4301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1" name="Google Shape;701;p35"/>
          <p:cNvCxnSpPr/>
          <p:nvPr/>
        </p:nvCxnSpPr>
        <p:spPr>
          <a:xfrm>
            <a:off x="4684713" y="842026"/>
            <a:ext cx="0" cy="4301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2" name="Google Shape;702;p35"/>
          <p:cNvCxnSpPr/>
          <p:nvPr/>
        </p:nvCxnSpPr>
        <p:spPr>
          <a:xfrm rot="10800000">
            <a:off x="520800" y="33610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3" name="Google Shape;703;p35"/>
          <p:cNvCxnSpPr/>
          <p:nvPr/>
        </p:nvCxnSpPr>
        <p:spPr>
          <a:xfrm rot="10800000">
            <a:off x="520800" y="2590425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4" name="Google Shape;704;p35"/>
          <p:cNvSpPr txBox="1"/>
          <p:nvPr>
            <p:ph idx="16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705" name="Google Shape;705;p35"/>
          <p:cNvSpPr txBox="1"/>
          <p:nvPr>
            <p:ph idx="17" type="subTitle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706" name="Google Shape;706;p35"/>
          <p:cNvSpPr txBox="1"/>
          <p:nvPr>
            <p:ph idx="18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cxnSp>
        <p:nvCxnSpPr>
          <p:cNvPr id="707" name="Google Shape;707;p35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8" name="Google Shape;708;p35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9" name="Google Shape;709;p35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0" name="Google Shape;710;p35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1" name="Google Shape;711;p35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2" name="Google Shape;712;p35"/>
          <p:cNvSpPr txBox="1"/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1">
  <p:cSld name="BLANK_1_1_2">
    <p:bg>
      <p:bgPr>
        <a:solidFill>
          <a:schemeClr val="lt1"/>
        </a:solidFill>
      </p:bgPr>
    </p:bg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6"/>
          <p:cNvGrpSpPr/>
          <p:nvPr/>
        </p:nvGrpSpPr>
        <p:grpSpPr>
          <a:xfrm rot="5400000">
            <a:off x="593777" y="660623"/>
            <a:ext cx="369896" cy="333900"/>
            <a:chOff x="96076" y="654376"/>
            <a:chExt cx="369896" cy="333900"/>
          </a:xfrm>
        </p:grpSpPr>
        <p:cxnSp>
          <p:nvCxnSpPr>
            <p:cNvPr id="715" name="Google Shape;715;p36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16" name="Google Shape;716;p36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717" name="Google Shape;717;p36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718" name="Google Shape;718;p36"/>
          <p:cNvSpPr txBox="1"/>
          <p:nvPr>
            <p:ph type="title"/>
          </p:nvPr>
        </p:nvSpPr>
        <p:spPr>
          <a:xfrm flipH="1">
            <a:off x="1040750" y="334850"/>
            <a:ext cx="7581900" cy="8826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wun Batang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19" name="Google Shape;719;p36"/>
          <p:cNvSpPr txBox="1"/>
          <p:nvPr>
            <p:ph idx="1" type="body"/>
          </p:nvPr>
        </p:nvSpPr>
        <p:spPr>
          <a:xfrm>
            <a:off x="1042100" y="1307575"/>
            <a:ext cx="3977100" cy="3522300"/>
          </a:xfrm>
          <a:prstGeom prst="rect">
            <a:avLst/>
          </a:prstGeom>
        </p:spPr>
        <p:txBody>
          <a:bodyPr anchorCtr="0" anchor="t" bIns="91425" lIns="274300" spcFirstLastPara="1" rIns="91425" wrap="square" tIns="2743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720" name="Google Shape;720;p36"/>
          <p:cNvSpPr txBox="1"/>
          <p:nvPr>
            <p:ph idx="2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1" name="Google Shape;721;p36"/>
          <p:cNvSpPr txBox="1"/>
          <p:nvPr>
            <p:ph idx="3" type="subTitle"/>
          </p:nvPr>
        </p:nvSpPr>
        <p:spPr>
          <a:xfrm>
            <a:off x="104060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2" name="Google Shape;722;p36"/>
          <p:cNvSpPr txBox="1"/>
          <p:nvPr>
            <p:ph idx="4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723" name="Google Shape;723;p36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4" name="Google Shape;724;p36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5" name="Google Shape;725;p36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6" name="Google Shape;726;p36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7" name="Google Shape;727;p36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8" name="Google Shape;728;p36"/>
          <p:cNvCxnSpPr/>
          <p:nvPr/>
        </p:nvCxnSpPr>
        <p:spPr>
          <a:xfrm>
            <a:off x="1042100" y="1217450"/>
            <a:ext cx="8102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BLANK_1_1_1">
    <p:bg>
      <p:bgPr>
        <a:solidFill>
          <a:schemeClr val="lt2"/>
        </a:solidFill>
      </p:bgPr>
    </p:bg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37"/>
          <p:cNvGrpSpPr/>
          <p:nvPr/>
        </p:nvGrpSpPr>
        <p:grpSpPr>
          <a:xfrm rot="5400000">
            <a:off x="593777" y="654575"/>
            <a:ext cx="369896" cy="333900"/>
            <a:chOff x="96076" y="654376"/>
            <a:chExt cx="369896" cy="333900"/>
          </a:xfrm>
        </p:grpSpPr>
        <p:cxnSp>
          <p:nvCxnSpPr>
            <p:cNvPr id="731" name="Google Shape;731;p37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32" name="Google Shape;732;p37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733" name="Google Shape;733;p37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cxnSp>
        <p:nvCxnSpPr>
          <p:cNvPr id="734" name="Google Shape;734;p37"/>
          <p:cNvCxnSpPr/>
          <p:nvPr/>
        </p:nvCxnSpPr>
        <p:spPr>
          <a:xfrm>
            <a:off x="5019250" y="1307650"/>
            <a:ext cx="0" cy="3851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5" name="Google Shape;735;p37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6" name="Google Shape;736;p37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7" name="Google Shape;737;p37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8" name="Google Shape;738;p37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9" name="Google Shape;739;p37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40" name="Google Shape;740;p37"/>
          <p:cNvCxnSpPr/>
          <p:nvPr/>
        </p:nvCxnSpPr>
        <p:spPr>
          <a:xfrm>
            <a:off x="1042100" y="1307575"/>
            <a:ext cx="810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1" name="Google Shape;741;p37"/>
          <p:cNvSpPr txBox="1"/>
          <p:nvPr>
            <p:ph idx="1" type="body"/>
          </p:nvPr>
        </p:nvSpPr>
        <p:spPr>
          <a:xfrm>
            <a:off x="1042100" y="1860050"/>
            <a:ext cx="3614400" cy="2969700"/>
          </a:xfrm>
          <a:prstGeom prst="rect">
            <a:avLst/>
          </a:prstGeom>
        </p:spPr>
        <p:txBody>
          <a:bodyPr anchorCtr="0" anchor="t" bIns="91425" lIns="274300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742" name="Google Shape;742;p37"/>
          <p:cNvSpPr txBox="1"/>
          <p:nvPr>
            <p:ph idx="2" type="body"/>
          </p:nvPr>
        </p:nvSpPr>
        <p:spPr>
          <a:xfrm>
            <a:off x="5019250" y="1860050"/>
            <a:ext cx="3614400" cy="2969700"/>
          </a:xfrm>
          <a:prstGeom prst="rect">
            <a:avLst/>
          </a:prstGeom>
        </p:spPr>
        <p:txBody>
          <a:bodyPr anchorCtr="0" anchor="t" bIns="91425" lIns="274300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743" name="Google Shape;743;p37"/>
          <p:cNvSpPr txBox="1"/>
          <p:nvPr>
            <p:ph type="title"/>
          </p:nvPr>
        </p:nvSpPr>
        <p:spPr>
          <a:xfrm flipH="1">
            <a:off x="1040750" y="334850"/>
            <a:ext cx="7581900" cy="9726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- ALT 1">
  <p:cSld name="BLANK_1_1_1_2">
    <p:bg>
      <p:bgPr>
        <a:solidFill>
          <a:schemeClr val="lt2"/>
        </a:solidFill>
      </p:bgPr>
    </p:bg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5" name="Google Shape;745;p38"/>
          <p:cNvGrpSpPr/>
          <p:nvPr/>
        </p:nvGrpSpPr>
        <p:grpSpPr>
          <a:xfrm rot="5400000">
            <a:off x="593777" y="658085"/>
            <a:ext cx="369896" cy="333900"/>
            <a:chOff x="96076" y="654376"/>
            <a:chExt cx="369896" cy="333900"/>
          </a:xfrm>
        </p:grpSpPr>
        <p:cxnSp>
          <p:nvCxnSpPr>
            <p:cNvPr id="746" name="Google Shape;746;p38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47" name="Google Shape;747;p38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748" name="Google Shape;748;p38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cxnSp>
        <p:nvCxnSpPr>
          <p:cNvPr id="749" name="Google Shape;749;p38"/>
          <p:cNvCxnSpPr/>
          <p:nvPr/>
        </p:nvCxnSpPr>
        <p:spPr>
          <a:xfrm>
            <a:off x="5019250" y="1307650"/>
            <a:ext cx="0" cy="3851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0" name="Google Shape;750;p38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1" name="Google Shape;751;p38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2" name="Google Shape;752;p38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3" name="Google Shape;753;p38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4" name="Google Shape;754;p38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5" name="Google Shape;755;p38"/>
          <p:cNvCxnSpPr/>
          <p:nvPr/>
        </p:nvCxnSpPr>
        <p:spPr>
          <a:xfrm>
            <a:off x="1042100" y="1307575"/>
            <a:ext cx="810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6" name="Google Shape;756;p38"/>
          <p:cNvSpPr txBox="1"/>
          <p:nvPr>
            <p:ph type="title"/>
          </p:nvPr>
        </p:nvSpPr>
        <p:spPr>
          <a:xfrm flipH="1">
            <a:off x="1040750" y="334850"/>
            <a:ext cx="7581900" cy="9726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9pPr>
          </a:lstStyle>
          <a:p/>
        </p:txBody>
      </p:sp>
      <p:sp>
        <p:nvSpPr>
          <p:cNvPr id="757" name="Google Shape;757;p38"/>
          <p:cNvSpPr txBox="1"/>
          <p:nvPr>
            <p:ph idx="1" type="body"/>
          </p:nvPr>
        </p:nvSpPr>
        <p:spPr>
          <a:xfrm>
            <a:off x="1042100" y="1860050"/>
            <a:ext cx="3614400" cy="2969700"/>
          </a:xfrm>
          <a:prstGeom prst="rect">
            <a:avLst/>
          </a:prstGeom>
        </p:spPr>
        <p:txBody>
          <a:bodyPr anchorCtr="0" anchor="t" bIns="91425" lIns="274300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758" name="Google Shape;758;p38"/>
          <p:cNvSpPr txBox="1"/>
          <p:nvPr>
            <p:ph idx="2" type="body"/>
          </p:nvPr>
        </p:nvSpPr>
        <p:spPr>
          <a:xfrm>
            <a:off x="5019250" y="1860050"/>
            <a:ext cx="3614400" cy="2969700"/>
          </a:xfrm>
          <a:prstGeom prst="rect">
            <a:avLst/>
          </a:prstGeom>
        </p:spPr>
        <p:txBody>
          <a:bodyPr anchorCtr="0" anchor="t" bIns="91425" lIns="274300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759" name="Google Shape;759;p38"/>
          <p:cNvSpPr txBox="1"/>
          <p:nvPr>
            <p:ph idx="3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760" name="Google Shape;760;p38"/>
          <p:cNvSpPr txBox="1"/>
          <p:nvPr>
            <p:ph idx="4" type="subTitle"/>
          </p:nvPr>
        </p:nvSpPr>
        <p:spPr>
          <a:xfrm>
            <a:off x="104060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761" name="Google Shape;761;p38"/>
          <p:cNvSpPr txBox="1"/>
          <p:nvPr>
            <p:ph idx="5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762" name="Google Shape;762;p38"/>
          <p:cNvSpPr txBox="1"/>
          <p:nvPr>
            <p:ph idx="6" type="title"/>
          </p:nvPr>
        </p:nvSpPr>
        <p:spPr>
          <a:xfrm>
            <a:off x="1042100" y="1307700"/>
            <a:ext cx="3614400" cy="552000"/>
          </a:xfrm>
          <a:prstGeom prst="rect">
            <a:avLst/>
          </a:prstGeom>
        </p:spPr>
        <p:txBody>
          <a:bodyPr anchorCtr="0" anchor="b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63" name="Google Shape;763;p38"/>
          <p:cNvSpPr txBox="1"/>
          <p:nvPr>
            <p:ph idx="7" type="title"/>
          </p:nvPr>
        </p:nvSpPr>
        <p:spPr>
          <a:xfrm>
            <a:off x="5019250" y="1307700"/>
            <a:ext cx="3614400" cy="552000"/>
          </a:xfrm>
          <a:prstGeom prst="rect">
            <a:avLst/>
          </a:prstGeom>
        </p:spPr>
        <p:txBody>
          <a:bodyPr anchorCtr="0" anchor="b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BLANK_1_1_1_1">
    <p:bg>
      <p:bgPr>
        <a:solidFill>
          <a:schemeClr val="lt2"/>
        </a:solidFill>
      </p:bgPr>
    </p:bg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Google Shape;765;p39"/>
          <p:cNvGrpSpPr/>
          <p:nvPr/>
        </p:nvGrpSpPr>
        <p:grpSpPr>
          <a:xfrm rot="5400000">
            <a:off x="593777" y="658085"/>
            <a:ext cx="369896" cy="333900"/>
            <a:chOff x="96076" y="654376"/>
            <a:chExt cx="369896" cy="333900"/>
          </a:xfrm>
        </p:grpSpPr>
        <p:cxnSp>
          <p:nvCxnSpPr>
            <p:cNvPr id="766" name="Google Shape;766;p39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67" name="Google Shape;767;p39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768" name="Google Shape;768;p39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769" name="Google Shape;769;p39"/>
          <p:cNvSpPr txBox="1"/>
          <p:nvPr>
            <p:ph type="title"/>
          </p:nvPr>
        </p:nvSpPr>
        <p:spPr>
          <a:xfrm flipH="1">
            <a:off x="1040750" y="334850"/>
            <a:ext cx="7581900" cy="9726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9pPr>
          </a:lstStyle>
          <a:p/>
        </p:txBody>
      </p:sp>
      <p:cxnSp>
        <p:nvCxnSpPr>
          <p:cNvPr id="770" name="Google Shape;770;p39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1" name="Google Shape;771;p39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2" name="Google Shape;772;p39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3" name="Google Shape;773;p39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4" name="Google Shape;774;p39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5" name="Google Shape;775;p39"/>
          <p:cNvCxnSpPr/>
          <p:nvPr/>
        </p:nvCxnSpPr>
        <p:spPr>
          <a:xfrm>
            <a:off x="1042100" y="1307575"/>
            <a:ext cx="810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ALT 1">
  <p:cSld name="BLANK_1_1_1_1_2">
    <p:bg>
      <p:bgPr>
        <a:solidFill>
          <a:schemeClr val="lt2"/>
        </a:solidFill>
      </p:bgPr>
    </p:bg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40"/>
          <p:cNvGrpSpPr/>
          <p:nvPr/>
        </p:nvGrpSpPr>
        <p:grpSpPr>
          <a:xfrm rot="5400000">
            <a:off x="593777" y="658085"/>
            <a:ext cx="369896" cy="333900"/>
            <a:chOff x="96076" y="654376"/>
            <a:chExt cx="369896" cy="333900"/>
          </a:xfrm>
        </p:grpSpPr>
        <p:cxnSp>
          <p:nvCxnSpPr>
            <p:cNvPr id="778" name="Google Shape;778;p40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79" name="Google Shape;779;p40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780" name="Google Shape;780;p40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781" name="Google Shape;781;p40"/>
          <p:cNvSpPr txBox="1"/>
          <p:nvPr>
            <p:ph type="title"/>
          </p:nvPr>
        </p:nvSpPr>
        <p:spPr>
          <a:xfrm flipH="1">
            <a:off x="1040750" y="334850"/>
            <a:ext cx="7581900" cy="9726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9pPr>
          </a:lstStyle>
          <a:p/>
        </p:txBody>
      </p:sp>
      <p:cxnSp>
        <p:nvCxnSpPr>
          <p:cNvPr id="782" name="Google Shape;782;p40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3" name="Google Shape;783;p40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4" name="Google Shape;784;p40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5" name="Google Shape;785;p40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6" name="Google Shape;786;p40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7" name="Google Shape;787;p40"/>
          <p:cNvCxnSpPr/>
          <p:nvPr/>
        </p:nvCxnSpPr>
        <p:spPr>
          <a:xfrm>
            <a:off x="1042100" y="1307575"/>
            <a:ext cx="810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8" name="Google Shape;788;p40"/>
          <p:cNvSpPr txBox="1"/>
          <p:nvPr>
            <p:ph idx="1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789" name="Google Shape;789;p40"/>
          <p:cNvSpPr txBox="1"/>
          <p:nvPr>
            <p:ph idx="2" type="subTitle"/>
          </p:nvPr>
        </p:nvSpPr>
        <p:spPr>
          <a:xfrm>
            <a:off x="104060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790" name="Google Shape;790;p40"/>
          <p:cNvSpPr txBox="1"/>
          <p:nvPr>
            <p:ph idx="3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2">
  <p:cSld name="BLANK_1_1_1_1_1_1_1_1_1_1_1_2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 txBox="1"/>
          <p:nvPr>
            <p:ph idx="1" type="subTitle"/>
          </p:nvPr>
        </p:nvSpPr>
        <p:spPr>
          <a:xfrm>
            <a:off x="1041050" y="334925"/>
            <a:ext cx="5726100" cy="329700"/>
          </a:xfrm>
          <a:prstGeom prst="rect">
            <a:avLst/>
          </a:prstGeom>
        </p:spPr>
        <p:txBody>
          <a:bodyPr anchorCtr="0" anchor="ctr" bIns="0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2" type="subTitle"/>
          </p:nvPr>
        </p:nvSpPr>
        <p:spPr>
          <a:xfrm>
            <a:off x="104070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5"/>
          <p:cNvSpPr txBox="1"/>
          <p:nvPr>
            <p:ph idx="3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9" name="Google Shape;59;p5"/>
          <p:cNvSpPr txBox="1"/>
          <p:nvPr>
            <p:ph type="title"/>
          </p:nvPr>
        </p:nvSpPr>
        <p:spPr>
          <a:xfrm>
            <a:off x="1042100" y="2897900"/>
            <a:ext cx="436200" cy="4263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60" name="Google Shape;60;p5"/>
          <p:cNvSpPr txBox="1"/>
          <p:nvPr>
            <p:ph idx="4" type="title"/>
          </p:nvPr>
        </p:nvSpPr>
        <p:spPr>
          <a:xfrm>
            <a:off x="4861750" y="2897900"/>
            <a:ext cx="436200" cy="4263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61" name="Google Shape;61;p5"/>
          <p:cNvSpPr txBox="1"/>
          <p:nvPr>
            <p:ph idx="5" type="title"/>
          </p:nvPr>
        </p:nvSpPr>
        <p:spPr>
          <a:xfrm>
            <a:off x="2952000" y="2897900"/>
            <a:ext cx="436200" cy="4263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62" name="Google Shape;62;p5"/>
          <p:cNvSpPr txBox="1"/>
          <p:nvPr>
            <p:ph idx="6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3" name="Google Shape;63;p5"/>
          <p:cNvSpPr txBox="1"/>
          <p:nvPr>
            <p:ph idx="7" type="title"/>
          </p:nvPr>
        </p:nvSpPr>
        <p:spPr>
          <a:xfrm flipH="1">
            <a:off x="1046200" y="772500"/>
            <a:ext cx="5726100" cy="2125500"/>
          </a:xfrm>
          <a:prstGeom prst="rect">
            <a:avLst/>
          </a:prstGeom>
        </p:spPr>
        <p:txBody>
          <a:bodyPr anchorCtr="0" anchor="t" bIns="91425" lIns="274300" spcFirstLastPara="1" rIns="91425" wrap="square" tIns="91425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Google Shape;64;p5"/>
          <p:cNvSpPr txBox="1"/>
          <p:nvPr>
            <p:ph idx="8" type="subTitle"/>
          </p:nvPr>
        </p:nvSpPr>
        <p:spPr>
          <a:xfrm>
            <a:off x="1042100" y="3515850"/>
            <a:ext cx="1910700" cy="1313700"/>
          </a:xfrm>
          <a:prstGeom prst="rect">
            <a:avLst/>
          </a:prstGeom>
        </p:spPr>
        <p:txBody>
          <a:bodyPr anchorCtr="0" anchor="t" bIns="0" lIns="27430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65" name="Google Shape;65;p5"/>
          <p:cNvSpPr txBox="1"/>
          <p:nvPr>
            <p:ph idx="9" type="title"/>
          </p:nvPr>
        </p:nvSpPr>
        <p:spPr>
          <a:xfrm>
            <a:off x="6771475" y="2897900"/>
            <a:ext cx="436200" cy="4263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66" name="Google Shape;66;p5"/>
          <p:cNvSpPr txBox="1"/>
          <p:nvPr>
            <p:ph idx="13" type="subTitle"/>
          </p:nvPr>
        </p:nvSpPr>
        <p:spPr>
          <a:xfrm>
            <a:off x="2951438" y="3515850"/>
            <a:ext cx="1910700" cy="1313700"/>
          </a:xfrm>
          <a:prstGeom prst="rect">
            <a:avLst/>
          </a:prstGeom>
        </p:spPr>
        <p:txBody>
          <a:bodyPr anchorCtr="0" anchor="t" bIns="0" lIns="27430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67" name="Google Shape;67;p5"/>
          <p:cNvSpPr txBox="1"/>
          <p:nvPr>
            <p:ph idx="14" type="subTitle"/>
          </p:nvPr>
        </p:nvSpPr>
        <p:spPr>
          <a:xfrm>
            <a:off x="4862838" y="3515850"/>
            <a:ext cx="1910700" cy="1313700"/>
          </a:xfrm>
          <a:prstGeom prst="rect">
            <a:avLst/>
          </a:prstGeom>
        </p:spPr>
        <p:txBody>
          <a:bodyPr anchorCtr="0" anchor="t" bIns="0" lIns="27430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68" name="Google Shape;68;p5"/>
          <p:cNvSpPr txBox="1"/>
          <p:nvPr>
            <p:ph idx="15" type="subTitle"/>
          </p:nvPr>
        </p:nvSpPr>
        <p:spPr>
          <a:xfrm>
            <a:off x="6774249" y="3515850"/>
            <a:ext cx="1848900" cy="1313700"/>
          </a:xfrm>
          <a:prstGeom prst="rect">
            <a:avLst/>
          </a:prstGeom>
        </p:spPr>
        <p:txBody>
          <a:bodyPr anchorCtr="0" anchor="t" bIns="0" lIns="27430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BLANK_1_1_1_1_1">
    <p:bg>
      <p:bgPr>
        <a:solidFill>
          <a:schemeClr val="lt2"/>
        </a:solidFill>
      </p:bgPr>
    </p:bg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oogle Shape;792;p41"/>
          <p:cNvGrpSpPr/>
          <p:nvPr/>
        </p:nvGrpSpPr>
        <p:grpSpPr>
          <a:xfrm rot="5400000">
            <a:off x="593777" y="658085"/>
            <a:ext cx="369896" cy="333900"/>
            <a:chOff x="96076" y="654376"/>
            <a:chExt cx="369896" cy="333900"/>
          </a:xfrm>
        </p:grpSpPr>
        <p:cxnSp>
          <p:nvCxnSpPr>
            <p:cNvPr id="793" name="Google Shape;793;p41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94" name="Google Shape;794;p41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795" name="Google Shape;795;p41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796" name="Google Shape;796;p41"/>
          <p:cNvSpPr txBox="1"/>
          <p:nvPr>
            <p:ph type="title"/>
          </p:nvPr>
        </p:nvSpPr>
        <p:spPr>
          <a:xfrm flipH="1">
            <a:off x="1040750" y="334850"/>
            <a:ext cx="7581900" cy="9726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9pPr>
          </a:lstStyle>
          <a:p/>
        </p:txBody>
      </p:sp>
      <p:cxnSp>
        <p:nvCxnSpPr>
          <p:cNvPr id="797" name="Google Shape;797;p41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8" name="Google Shape;798;p41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9" name="Google Shape;799;p41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0" name="Google Shape;800;p41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1" name="Google Shape;801;p41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2" name="Google Shape;802;p41"/>
          <p:cNvCxnSpPr/>
          <p:nvPr/>
        </p:nvCxnSpPr>
        <p:spPr>
          <a:xfrm>
            <a:off x="1042100" y="1307575"/>
            <a:ext cx="810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03" name="Google Shape;803;p41"/>
          <p:cNvSpPr txBox="1"/>
          <p:nvPr>
            <p:ph idx="1" type="body"/>
          </p:nvPr>
        </p:nvSpPr>
        <p:spPr>
          <a:xfrm>
            <a:off x="1042100" y="1860050"/>
            <a:ext cx="3614400" cy="2969700"/>
          </a:xfrm>
          <a:prstGeom prst="rect">
            <a:avLst/>
          </a:prstGeom>
        </p:spPr>
        <p:txBody>
          <a:bodyPr anchorCtr="0" anchor="t" bIns="91425" lIns="274300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- ALT 1">
  <p:cSld name="BLANK_1_1_1_1_1_2">
    <p:bg>
      <p:bgPr>
        <a:solidFill>
          <a:schemeClr val="lt2"/>
        </a:solidFill>
      </p:bgPr>
    </p:bg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5" name="Google Shape;805;p42"/>
          <p:cNvGrpSpPr/>
          <p:nvPr/>
        </p:nvGrpSpPr>
        <p:grpSpPr>
          <a:xfrm rot="5400000">
            <a:off x="593777" y="658085"/>
            <a:ext cx="369896" cy="333900"/>
            <a:chOff x="96076" y="654376"/>
            <a:chExt cx="369896" cy="333900"/>
          </a:xfrm>
        </p:grpSpPr>
        <p:cxnSp>
          <p:nvCxnSpPr>
            <p:cNvPr id="806" name="Google Shape;806;p42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07" name="Google Shape;807;p42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08" name="Google Shape;808;p42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809" name="Google Shape;809;p42"/>
          <p:cNvSpPr txBox="1"/>
          <p:nvPr>
            <p:ph type="title"/>
          </p:nvPr>
        </p:nvSpPr>
        <p:spPr>
          <a:xfrm flipH="1">
            <a:off x="1040750" y="334850"/>
            <a:ext cx="7581900" cy="9726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9pPr>
          </a:lstStyle>
          <a:p/>
        </p:txBody>
      </p:sp>
      <p:cxnSp>
        <p:nvCxnSpPr>
          <p:cNvPr id="810" name="Google Shape;810;p42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1" name="Google Shape;811;p42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2" name="Google Shape;812;p42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3" name="Google Shape;813;p42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4" name="Google Shape;814;p42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5" name="Google Shape;815;p42"/>
          <p:cNvCxnSpPr/>
          <p:nvPr/>
        </p:nvCxnSpPr>
        <p:spPr>
          <a:xfrm>
            <a:off x="1042100" y="1307575"/>
            <a:ext cx="810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6" name="Google Shape;816;p42"/>
          <p:cNvSpPr txBox="1"/>
          <p:nvPr>
            <p:ph idx="1" type="body"/>
          </p:nvPr>
        </p:nvSpPr>
        <p:spPr>
          <a:xfrm>
            <a:off x="1042100" y="1860050"/>
            <a:ext cx="3614400" cy="2969700"/>
          </a:xfrm>
          <a:prstGeom prst="rect">
            <a:avLst/>
          </a:prstGeom>
        </p:spPr>
        <p:txBody>
          <a:bodyPr anchorCtr="0" anchor="t" bIns="91425" lIns="274300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817" name="Google Shape;817;p42"/>
          <p:cNvSpPr txBox="1"/>
          <p:nvPr>
            <p:ph idx="2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818" name="Google Shape;818;p42"/>
          <p:cNvSpPr txBox="1"/>
          <p:nvPr>
            <p:ph idx="3" type="subTitle"/>
          </p:nvPr>
        </p:nvSpPr>
        <p:spPr>
          <a:xfrm>
            <a:off x="104060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819" name="Google Shape;819;p42"/>
          <p:cNvSpPr txBox="1"/>
          <p:nvPr>
            <p:ph idx="4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820" name="Google Shape;820;p42"/>
          <p:cNvSpPr txBox="1"/>
          <p:nvPr>
            <p:ph idx="5" type="title"/>
          </p:nvPr>
        </p:nvSpPr>
        <p:spPr>
          <a:xfrm>
            <a:off x="1042100" y="1307700"/>
            <a:ext cx="3614400" cy="552000"/>
          </a:xfrm>
          <a:prstGeom prst="rect">
            <a:avLst/>
          </a:prstGeom>
        </p:spPr>
        <p:txBody>
          <a:bodyPr anchorCtr="0" anchor="b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BLANK_1_1_1_1_1_1">
    <p:bg>
      <p:bgPr>
        <a:solidFill>
          <a:schemeClr val="lt2"/>
        </a:solidFill>
      </p:bgPr>
    </p:bg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2" name="Google Shape;822;p43"/>
          <p:cNvCxnSpPr/>
          <p:nvPr/>
        </p:nvCxnSpPr>
        <p:spPr>
          <a:xfrm>
            <a:off x="514575" y="521125"/>
            <a:ext cx="0" cy="4098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3" name="Google Shape;823;p43"/>
          <p:cNvCxnSpPr/>
          <p:nvPr/>
        </p:nvCxnSpPr>
        <p:spPr>
          <a:xfrm>
            <a:off x="8622600" y="521125"/>
            <a:ext cx="0" cy="4098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4" name="Google Shape;824;p43"/>
          <p:cNvCxnSpPr/>
          <p:nvPr/>
        </p:nvCxnSpPr>
        <p:spPr>
          <a:xfrm>
            <a:off x="-675" y="521125"/>
            <a:ext cx="9145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5" name="Google Shape;825;p43"/>
          <p:cNvCxnSpPr/>
          <p:nvPr/>
        </p:nvCxnSpPr>
        <p:spPr>
          <a:xfrm>
            <a:off x="-675" y="4619425"/>
            <a:ext cx="9145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6" name="Google Shape;826;p43"/>
          <p:cNvSpPr txBox="1"/>
          <p:nvPr>
            <p:ph type="title"/>
          </p:nvPr>
        </p:nvSpPr>
        <p:spPr>
          <a:xfrm>
            <a:off x="511600" y="1703125"/>
            <a:ext cx="8111100" cy="173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None/>
              <a:defRPr sz="55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None/>
              <a:defRPr sz="55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None/>
              <a:defRPr sz="55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None/>
              <a:defRPr sz="55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None/>
              <a:defRPr sz="55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None/>
              <a:defRPr sz="55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None/>
              <a:defRPr sz="55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None/>
              <a:defRPr sz="5500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BLANK_1_1_1_1_1_1_1_1_2_3">
    <p:bg>
      <p:bgPr>
        <a:solidFill>
          <a:schemeClr val="lt2"/>
        </a:solidFill>
      </p:bgPr>
    </p:bg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44"/>
          <p:cNvSpPr/>
          <p:nvPr/>
        </p:nvSpPr>
        <p:spPr>
          <a:xfrm>
            <a:off x="6771475" y="-25"/>
            <a:ext cx="2372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cxnSp>
        <p:nvCxnSpPr>
          <p:cNvPr id="829" name="Google Shape;829;p44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0" name="Google Shape;830;p44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1" name="Google Shape;831;p44"/>
          <p:cNvCxnSpPr/>
          <p:nvPr/>
        </p:nvCxnSpPr>
        <p:spPr>
          <a:xfrm>
            <a:off x="67737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2" name="Google Shape;832;p44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3" name="Google Shape;833;p44"/>
          <p:cNvSpPr txBox="1"/>
          <p:nvPr>
            <p:ph idx="1" type="body"/>
          </p:nvPr>
        </p:nvSpPr>
        <p:spPr>
          <a:xfrm>
            <a:off x="6773750" y="841725"/>
            <a:ext cx="1848900" cy="4003200"/>
          </a:xfrm>
          <a:prstGeom prst="rect">
            <a:avLst/>
          </a:prstGeom>
        </p:spPr>
        <p:txBody>
          <a:bodyPr anchorCtr="0" anchor="t" bIns="146300" lIns="182875" spcFirstLastPara="1" rIns="9142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- ALT 1">
  <p:cSld name="BLANK_1_1_1_1_1_1_1_1_2_3_1">
    <p:bg>
      <p:bgPr>
        <a:solidFill>
          <a:schemeClr val="lt2"/>
        </a:solidFill>
      </p:bgPr>
    </p:bg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45"/>
          <p:cNvSpPr/>
          <p:nvPr/>
        </p:nvSpPr>
        <p:spPr>
          <a:xfrm>
            <a:off x="6771475" y="-25"/>
            <a:ext cx="2372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cxnSp>
        <p:nvCxnSpPr>
          <p:cNvPr id="836" name="Google Shape;836;p45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7" name="Google Shape;837;p45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8" name="Google Shape;838;p45"/>
          <p:cNvCxnSpPr/>
          <p:nvPr/>
        </p:nvCxnSpPr>
        <p:spPr>
          <a:xfrm>
            <a:off x="67737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9" name="Google Shape;839;p45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0" name="Google Shape;840;p45"/>
          <p:cNvSpPr txBox="1"/>
          <p:nvPr>
            <p:ph idx="1" type="body"/>
          </p:nvPr>
        </p:nvSpPr>
        <p:spPr>
          <a:xfrm>
            <a:off x="6773750" y="841725"/>
            <a:ext cx="1848900" cy="4003200"/>
          </a:xfrm>
          <a:prstGeom prst="rect">
            <a:avLst/>
          </a:prstGeom>
        </p:spPr>
        <p:txBody>
          <a:bodyPr anchorCtr="0" anchor="t" bIns="146300" lIns="182875" spcFirstLastPara="1" rIns="9142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841" name="Google Shape;841;p45"/>
          <p:cNvSpPr txBox="1"/>
          <p:nvPr>
            <p:ph idx="2" type="subTitle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842" name="Google Shape;842;p45"/>
          <p:cNvSpPr txBox="1"/>
          <p:nvPr>
            <p:ph idx="3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843" name="Google Shape;843;p45"/>
          <p:cNvSpPr txBox="1"/>
          <p:nvPr>
            <p:ph idx="4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 Comment - Dark ALT">
  <p:cSld name="BLANK_1_1_1_1_1_1_1_1_2_2">
    <p:bg>
      <p:bgPr>
        <a:solidFill>
          <a:schemeClr val="dk2"/>
        </a:solidFill>
      </p:bgPr>
    </p:bg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46"/>
          <p:cNvSpPr/>
          <p:nvPr/>
        </p:nvSpPr>
        <p:spPr>
          <a:xfrm>
            <a:off x="6771475" y="-25"/>
            <a:ext cx="23724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846" name="Google Shape;846;p46"/>
          <p:cNvSpPr txBox="1"/>
          <p:nvPr>
            <p:ph idx="1" type="subTitle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47" name="Google Shape;847;p46"/>
          <p:cNvSpPr txBox="1"/>
          <p:nvPr>
            <p:ph idx="2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48" name="Google Shape;848;p46"/>
          <p:cNvSpPr txBox="1"/>
          <p:nvPr>
            <p:ph idx="3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849" name="Google Shape;849;p46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0" name="Google Shape;850;p46"/>
          <p:cNvCxnSpPr/>
          <p:nvPr/>
        </p:nvCxnSpPr>
        <p:spPr>
          <a:xfrm>
            <a:off x="67737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1" name="Google Shape;851;p46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2" name="Google Shape;852;p46"/>
          <p:cNvSpPr txBox="1"/>
          <p:nvPr>
            <p:ph type="title"/>
          </p:nvPr>
        </p:nvSpPr>
        <p:spPr>
          <a:xfrm>
            <a:off x="6773750" y="841725"/>
            <a:ext cx="1848900" cy="3648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853" name="Google Shape;853;p46"/>
          <p:cNvSpPr txBox="1"/>
          <p:nvPr>
            <p:ph idx="4" type="subTitle"/>
          </p:nvPr>
        </p:nvSpPr>
        <p:spPr>
          <a:xfrm>
            <a:off x="6773750" y="1252675"/>
            <a:ext cx="1848900" cy="335100"/>
          </a:xfrm>
          <a:prstGeom prst="rect">
            <a:avLst/>
          </a:prstGeom>
        </p:spPr>
        <p:txBody>
          <a:bodyPr anchorCtr="0" anchor="t" bIns="0" lIns="182875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4" name="Google Shape;854;p46"/>
          <p:cNvSpPr txBox="1"/>
          <p:nvPr>
            <p:ph idx="5" type="body"/>
          </p:nvPr>
        </p:nvSpPr>
        <p:spPr>
          <a:xfrm>
            <a:off x="6773750" y="1633925"/>
            <a:ext cx="1848900" cy="3210900"/>
          </a:xfrm>
          <a:prstGeom prst="rect">
            <a:avLst/>
          </a:prstGeom>
        </p:spPr>
        <p:txBody>
          <a:bodyPr anchorCtr="0" anchor="t" bIns="146300" lIns="182875" spcFirstLastPara="1" rIns="9142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cxnSp>
        <p:nvCxnSpPr>
          <p:cNvPr id="855" name="Google Shape;855;p46"/>
          <p:cNvCxnSpPr/>
          <p:nvPr/>
        </p:nvCxnSpPr>
        <p:spPr>
          <a:xfrm>
            <a:off x="521250" y="334900"/>
            <a:ext cx="86229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- Dark ALT">
  <p:cSld name="BLANK_1_1_1_1_1_1_1_1_2_2_1">
    <p:bg>
      <p:bgPr>
        <a:solidFill>
          <a:schemeClr val="dk2"/>
        </a:solidFill>
      </p:bgPr>
    </p:bg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47"/>
          <p:cNvSpPr/>
          <p:nvPr/>
        </p:nvSpPr>
        <p:spPr>
          <a:xfrm>
            <a:off x="6771475" y="-25"/>
            <a:ext cx="23724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858" name="Google Shape;858;p47"/>
          <p:cNvSpPr txBox="1"/>
          <p:nvPr>
            <p:ph idx="1" type="subTitle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9" name="Google Shape;859;p47"/>
          <p:cNvSpPr txBox="1"/>
          <p:nvPr>
            <p:ph idx="2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60" name="Google Shape;860;p47"/>
          <p:cNvSpPr txBox="1"/>
          <p:nvPr>
            <p:ph idx="3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861" name="Google Shape;861;p47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2" name="Google Shape;862;p47"/>
          <p:cNvCxnSpPr/>
          <p:nvPr/>
        </p:nvCxnSpPr>
        <p:spPr>
          <a:xfrm>
            <a:off x="67737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3" name="Google Shape;863;p47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4" name="Google Shape;864;p47"/>
          <p:cNvCxnSpPr/>
          <p:nvPr/>
        </p:nvCxnSpPr>
        <p:spPr>
          <a:xfrm>
            <a:off x="521250" y="334900"/>
            <a:ext cx="86229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5" name="Google Shape;865;p47"/>
          <p:cNvSpPr txBox="1"/>
          <p:nvPr>
            <p:ph idx="4" type="body"/>
          </p:nvPr>
        </p:nvSpPr>
        <p:spPr>
          <a:xfrm>
            <a:off x="6773750" y="841725"/>
            <a:ext cx="1848900" cy="4003200"/>
          </a:xfrm>
          <a:prstGeom prst="rect">
            <a:avLst/>
          </a:prstGeom>
        </p:spPr>
        <p:txBody>
          <a:bodyPr anchorCtr="0" anchor="t" bIns="146300" lIns="182875" spcFirstLastPara="1" rIns="9142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LANK_1_1_1_1_1_1_1_1_1">
    <p:bg>
      <p:bgPr>
        <a:solidFill>
          <a:schemeClr val="lt2"/>
        </a:solidFill>
      </p:bgPr>
    </p:bg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7" name="Google Shape;867;p48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8" name="Google Shape;868;p48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9" name="Google Shape;869;p48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0" name="Google Shape;870;p48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1" name="Google Shape;871;p48"/>
          <p:cNvSpPr txBox="1"/>
          <p:nvPr>
            <p:ph idx="1" type="body"/>
          </p:nvPr>
        </p:nvSpPr>
        <p:spPr>
          <a:xfrm>
            <a:off x="5019300" y="1471750"/>
            <a:ext cx="3614400" cy="3357600"/>
          </a:xfrm>
          <a:prstGeom prst="rect">
            <a:avLst/>
          </a:prstGeom>
        </p:spPr>
        <p:txBody>
          <a:bodyPr anchorCtr="0" anchor="t" bIns="91425" lIns="274300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872" name="Google Shape;872;p48"/>
          <p:cNvSpPr txBox="1"/>
          <p:nvPr>
            <p:ph type="title"/>
          </p:nvPr>
        </p:nvSpPr>
        <p:spPr>
          <a:xfrm>
            <a:off x="1428975" y="1989426"/>
            <a:ext cx="2682600" cy="13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●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○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■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●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○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■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●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○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■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- ALT 1">
  <p:cSld name="BLANK_1_1_1_1_1_1_1_1_1_2">
    <p:bg>
      <p:bgPr>
        <a:solidFill>
          <a:schemeClr val="lt2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4" name="Google Shape;874;p49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5" name="Google Shape;875;p49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6" name="Google Shape;876;p49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7" name="Google Shape;877;p49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8" name="Google Shape;878;p49"/>
          <p:cNvSpPr txBox="1"/>
          <p:nvPr>
            <p:ph idx="1" type="body"/>
          </p:nvPr>
        </p:nvSpPr>
        <p:spPr>
          <a:xfrm>
            <a:off x="5019300" y="1471750"/>
            <a:ext cx="3614400" cy="3357600"/>
          </a:xfrm>
          <a:prstGeom prst="rect">
            <a:avLst/>
          </a:prstGeom>
        </p:spPr>
        <p:txBody>
          <a:bodyPr anchorCtr="0" anchor="t" bIns="91425" lIns="274300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879" name="Google Shape;879;p49"/>
          <p:cNvSpPr txBox="1"/>
          <p:nvPr>
            <p:ph type="title"/>
          </p:nvPr>
        </p:nvSpPr>
        <p:spPr>
          <a:xfrm>
            <a:off x="1428975" y="1989426"/>
            <a:ext cx="2682600" cy="13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●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○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■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●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○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■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●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○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■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880" name="Google Shape;880;p49"/>
          <p:cNvSpPr txBox="1"/>
          <p:nvPr>
            <p:ph idx="2" type="subTitle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881" name="Google Shape;881;p49"/>
          <p:cNvSpPr txBox="1"/>
          <p:nvPr>
            <p:ph idx="3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882" name="Google Shape;882;p49"/>
          <p:cNvSpPr txBox="1"/>
          <p:nvPr>
            <p:ph idx="4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883" name="Google Shape;883;p49"/>
          <p:cNvSpPr txBox="1"/>
          <p:nvPr>
            <p:ph idx="5" type="title"/>
          </p:nvPr>
        </p:nvSpPr>
        <p:spPr>
          <a:xfrm>
            <a:off x="5019300" y="919750"/>
            <a:ext cx="3614400" cy="552000"/>
          </a:xfrm>
          <a:prstGeom prst="rect">
            <a:avLst/>
          </a:prstGeom>
        </p:spPr>
        <p:txBody>
          <a:bodyPr anchorCtr="0" anchor="b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PI - ALT 2">
  <p:cSld name="BLANK_1_1_1_1_1_1_1_1_1_1_2">
    <p:bg>
      <p:bgPr>
        <a:solidFill>
          <a:schemeClr val="lt2"/>
        </a:solidFill>
      </p:bgPr>
    </p:bg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50"/>
          <p:cNvSpPr/>
          <p:nvPr/>
        </p:nvSpPr>
        <p:spPr>
          <a:xfrm>
            <a:off x="3456825" y="841725"/>
            <a:ext cx="2763600" cy="430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886" name="Google Shape;886;p50"/>
          <p:cNvSpPr txBox="1"/>
          <p:nvPr>
            <p:ph idx="1" type="subTitle"/>
          </p:nvPr>
        </p:nvSpPr>
        <p:spPr>
          <a:xfrm>
            <a:off x="1035375" y="4439000"/>
            <a:ext cx="1916100" cy="34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887" name="Google Shape;887;p50"/>
          <p:cNvSpPr txBox="1"/>
          <p:nvPr>
            <p:ph idx="2" type="subTitle"/>
          </p:nvPr>
        </p:nvSpPr>
        <p:spPr>
          <a:xfrm>
            <a:off x="6725775" y="4439000"/>
            <a:ext cx="1916100" cy="34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888" name="Google Shape;888;p50"/>
          <p:cNvSpPr txBox="1"/>
          <p:nvPr>
            <p:ph idx="3" type="subTitle"/>
          </p:nvPr>
        </p:nvSpPr>
        <p:spPr>
          <a:xfrm>
            <a:off x="3887200" y="4439000"/>
            <a:ext cx="1916100" cy="34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889" name="Google Shape;889;p50"/>
          <p:cNvSpPr txBox="1"/>
          <p:nvPr>
            <p:ph type="title"/>
          </p:nvPr>
        </p:nvSpPr>
        <p:spPr>
          <a:xfrm>
            <a:off x="2511550" y="4104025"/>
            <a:ext cx="439800" cy="3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●"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○"/>
              <a:defRPr sz="800"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■"/>
              <a:defRPr sz="800"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●"/>
              <a:defRPr sz="800"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○"/>
              <a:defRPr sz="800"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■"/>
              <a:defRPr sz="800"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●"/>
              <a:defRPr sz="800"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○"/>
              <a:defRPr sz="800"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■"/>
              <a:defRPr sz="8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890" name="Google Shape;890;p50"/>
          <p:cNvSpPr txBox="1"/>
          <p:nvPr>
            <p:ph idx="4" type="title"/>
          </p:nvPr>
        </p:nvSpPr>
        <p:spPr>
          <a:xfrm>
            <a:off x="8201950" y="4104025"/>
            <a:ext cx="439800" cy="3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●"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○"/>
              <a:defRPr sz="800"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■"/>
              <a:defRPr sz="800"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●"/>
              <a:defRPr sz="800"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○"/>
              <a:defRPr sz="800"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■"/>
              <a:defRPr sz="800"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●"/>
              <a:defRPr sz="800"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○"/>
              <a:defRPr sz="800"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■"/>
              <a:defRPr sz="8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891" name="Google Shape;891;p50"/>
          <p:cNvSpPr txBox="1"/>
          <p:nvPr>
            <p:ph idx="5" type="title"/>
          </p:nvPr>
        </p:nvSpPr>
        <p:spPr>
          <a:xfrm>
            <a:off x="1179150" y="3973850"/>
            <a:ext cx="487500" cy="3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●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○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■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●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○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■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●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○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■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892" name="Google Shape;892;p50"/>
          <p:cNvSpPr txBox="1"/>
          <p:nvPr>
            <p:ph idx="6" type="title"/>
          </p:nvPr>
        </p:nvSpPr>
        <p:spPr>
          <a:xfrm>
            <a:off x="6869550" y="3973850"/>
            <a:ext cx="487500" cy="3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●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○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■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●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○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■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●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○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■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893" name="Google Shape;893;p50"/>
          <p:cNvSpPr txBox="1"/>
          <p:nvPr>
            <p:ph idx="7" type="title"/>
          </p:nvPr>
        </p:nvSpPr>
        <p:spPr>
          <a:xfrm>
            <a:off x="4906000" y="3973850"/>
            <a:ext cx="487500" cy="3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●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○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■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●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○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■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●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○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■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894" name="Google Shape;894;p50"/>
          <p:cNvSpPr txBox="1"/>
          <p:nvPr>
            <p:ph idx="8" type="title"/>
          </p:nvPr>
        </p:nvSpPr>
        <p:spPr>
          <a:xfrm>
            <a:off x="5363375" y="4104025"/>
            <a:ext cx="439800" cy="3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●"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○"/>
              <a:defRPr sz="800"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■"/>
              <a:defRPr sz="800"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●"/>
              <a:defRPr sz="800"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○"/>
              <a:defRPr sz="800"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■"/>
              <a:defRPr sz="800"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●"/>
              <a:defRPr sz="800"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○"/>
              <a:defRPr sz="800"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■"/>
              <a:defRPr sz="8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895" name="Google Shape;895;p50"/>
          <p:cNvSpPr txBox="1"/>
          <p:nvPr>
            <p:ph idx="9" type="body"/>
          </p:nvPr>
        </p:nvSpPr>
        <p:spPr>
          <a:xfrm>
            <a:off x="922250" y="2203550"/>
            <a:ext cx="2141100" cy="16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896" name="Google Shape;896;p50"/>
          <p:cNvSpPr txBox="1"/>
          <p:nvPr>
            <p:ph idx="13" type="body"/>
          </p:nvPr>
        </p:nvSpPr>
        <p:spPr>
          <a:xfrm>
            <a:off x="6613213" y="2203550"/>
            <a:ext cx="2141100" cy="16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897" name="Google Shape;897;p50"/>
          <p:cNvSpPr txBox="1"/>
          <p:nvPr>
            <p:ph idx="14" type="body"/>
          </p:nvPr>
        </p:nvSpPr>
        <p:spPr>
          <a:xfrm>
            <a:off x="3767726" y="2203550"/>
            <a:ext cx="2141100" cy="16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898" name="Google Shape;898;p50"/>
          <p:cNvSpPr txBox="1"/>
          <p:nvPr>
            <p:ph idx="15" type="title"/>
          </p:nvPr>
        </p:nvSpPr>
        <p:spPr>
          <a:xfrm>
            <a:off x="922925" y="841900"/>
            <a:ext cx="2141100" cy="13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cxnSp>
        <p:nvCxnSpPr>
          <p:cNvPr id="899" name="Google Shape;899;p50"/>
          <p:cNvCxnSpPr/>
          <p:nvPr/>
        </p:nvCxnSpPr>
        <p:spPr>
          <a:xfrm rot="10800000">
            <a:off x="1352947" y="4439001"/>
            <a:ext cx="159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0" name="Google Shape;900;p50"/>
          <p:cNvSpPr/>
          <p:nvPr/>
        </p:nvSpPr>
        <p:spPr>
          <a:xfrm>
            <a:off x="1349465" y="4383492"/>
            <a:ext cx="105900" cy="11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901" name="Google Shape;901;p50"/>
          <p:cNvCxnSpPr/>
          <p:nvPr/>
        </p:nvCxnSpPr>
        <p:spPr>
          <a:xfrm rot="10800000">
            <a:off x="1035365" y="4439000"/>
            <a:ext cx="3177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2" name="Google Shape;902;p50"/>
          <p:cNvSpPr txBox="1"/>
          <p:nvPr>
            <p:ph idx="16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903" name="Google Shape;903;p50"/>
          <p:cNvSpPr txBox="1"/>
          <p:nvPr>
            <p:ph idx="17" type="subTitle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904" name="Google Shape;904;p50"/>
          <p:cNvSpPr txBox="1"/>
          <p:nvPr>
            <p:ph idx="18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cxnSp>
        <p:nvCxnSpPr>
          <p:cNvPr id="905" name="Google Shape;905;p50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6" name="Google Shape;906;p50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7" name="Google Shape;907;p50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8" name="Google Shape;908;p50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9" name="Google Shape;909;p50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0" name="Google Shape;910;p50"/>
          <p:cNvSpPr txBox="1"/>
          <p:nvPr>
            <p:ph idx="19" type="title"/>
          </p:nvPr>
        </p:nvSpPr>
        <p:spPr>
          <a:xfrm flipH="1">
            <a:off x="524150" y="334900"/>
            <a:ext cx="6248700" cy="5100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cxnSp>
        <p:nvCxnSpPr>
          <p:cNvPr id="911" name="Google Shape;911;p50"/>
          <p:cNvCxnSpPr/>
          <p:nvPr/>
        </p:nvCxnSpPr>
        <p:spPr>
          <a:xfrm rot="10800000">
            <a:off x="7043347" y="4439001"/>
            <a:ext cx="159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2" name="Google Shape;912;p50"/>
          <p:cNvSpPr/>
          <p:nvPr/>
        </p:nvSpPr>
        <p:spPr>
          <a:xfrm>
            <a:off x="7039865" y="4383492"/>
            <a:ext cx="105900" cy="11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cxnSp>
        <p:nvCxnSpPr>
          <p:cNvPr id="913" name="Google Shape;913;p50"/>
          <p:cNvCxnSpPr/>
          <p:nvPr/>
        </p:nvCxnSpPr>
        <p:spPr>
          <a:xfrm rot="10800000">
            <a:off x="6725765" y="4439000"/>
            <a:ext cx="3177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4" name="Google Shape;914;p50"/>
          <p:cNvSpPr txBox="1"/>
          <p:nvPr>
            <p:ph idx="20" type="title"/>
          </p:nvPr>
        </p:nvSpPr>
        <p:spPr>
          <a:xfrm>
            <a:off x="6613888" y="841900"/>
            <a:ext cx="2141100" cy="13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cxnSp>
        <p:nvCxnSpPr>
          <p:cNvPr id="915" name="Google Shape;915;p50"/>
          <p:cNvCxnSpPr/>
          <p:nvPr/>
        </p:nvCxnSpPr>
        <p:spPr>
          <a:xfrm rot="10800000">
            <a:off x="520800" y="2203225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6" name="Google Shape;916;p50"/>
          <p:cNvSpPr txBox="1"/>
          <p:nvPr>
            <p:ph idx="21" type="title"/>
          </p:nvPr>
        </p:nvSpPr>
        <p:spPr>
          <a:xfrm>
            <a:off x="3768413" y="841900"/>
            <a:ext cx="2141100" cy="13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cxnSp>
        <p:nvCxnSpPr>
          <p:cNvPr id="917" name="Google Shape;917;p50"/>
          <p:cNvCxnSpPr/>
          <p:nvPr/>
        </p:nvCxnSpPr>
        <p:spPr>
          <a:xfrm rot="10800000">
            <a:off x="4204772" y="4439001"/>
            <a:ext cx="159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8" name="Google Shape;918;p50"/>
          <p:cNvSpPr/>
          <p:nvPr/>
        </p:nvSpPr>
        <p:spPr>
          <a:xfrm>
            <a:off x="5076315" y="4383492"/>
            <a:ext cx="105900" cy="111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cxnSp>
        <p:nvCxnSpPr>
          <p:cNvPr id="919" name="Google Shape;919;p50"/>
          <p:cNvCxnSpPr/>
          <p:nvPr/>
        </p:nvCxnSpPr>
        <p:spPr>
          <a:xfrm rot="10800000">
            <a:off x="3887050" y="4439000"/>
            <a:ext cx="12126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0" name="Google Shape;920;p50"/>
          <p:cNvCxnSpPr/>
          <p:nvPr/>
        </p:nvCxnSpPr>
        <p:spPr>
          <a:xfrm rot="10800000">
            <a:off x="527025" y="38524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xecutive Team Intro - ALT 1">
  <p:cSld name="BLANK_1_4">
    <p:bg>
      <p:bgPr>
        <a:solidFill>
          <a:schemeClr val="lt2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/>
          <p:nvPr>
            <p:ph idx="1" type="subTitle"/>
          </p:nvPr>
        </p:nvSpPr>
        <p:spPr>
          <a:xfrm>
            <a:off x="7876950" y="4432750"/>
            <a:ext cx="12678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71" name="Google Shape;71;p6"/>
          <p:cNvSpPr txBox="1"/>
          <p:nvPr>
            <p:ph idx="2" type="subTitle"/>
          </p:nvPr>
        </p:nvSpPr>
        <p:spPr>
          <a:xfrm>
            <a:off x="6616523" y="4432750"/>
            <a:ext cx="12591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72" name="Google Shape;72;p6"/>
          <p:cNvSpPr txBox="1"/>
          <p:nvPr>
            <p:ph idx="3" type="subTitle"/>
          </p:nvPr>
        </p:nvSpPr>
        <p:spPr>
          <a:xfrm>
            <a:off x="5357423" y="4432750"/>
            <a:ext cx="12591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73" name="Google Shape;73;p6"/>
          <p:cNvSpPr txBox="1"/>
          <p:nvPr>
            <p:ph idx="4" type="subTitle"/>
          </p:nvPr>
        </p:nvSpPr>
        <p:spPr>
          <a:xfrm>
            <a:off x="4097348" y="4432750"/>
            <a:ext cx="12591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74" name="Google Shape;74;p6"/>
          <p:cNvSpPr txBox="1"/>
          <p:nvPr>
            <p:ph idx="5" type="subTitle"/>
          </p:nvPr>
        </p:nvSpPr>
        <p:spPr>
          <a:xfrm>
            <a:off x="2829250" y="4432750"/>
            <a:ext cx="12681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75" name="Google Shape;75;p6"/>
          <p:cNvSpPr txBox="1"/>
          <p:nvPr>
            <p:ph idx="6" type="subTitle"/>
          </p:nvPr>
        </p:nvSpPr>
        <p:spPr>
          <a:xfrm>
            <a:off x="7876950" y="2287525"/>
            <a:ext cx="12678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76" name="Google Shape;76;p6"/>
          <p:cNvSpPr txBox="1"/>
          <p:nvPr>
            <p:ph idx="7" type="subTitle"/>
          </p:nvPr>
        </p:nvSpPr>
        <p:spPr>
          <a:xfrm>
            <a:off x="6616523" y="2287525"/>
            <a:ext cx="12591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77" name="Google Shape;77;p6"/>
          <p:cNvSpPr txBox="1"/>
          <p:nvPr>
            <p:ph idx="8" type="subTitle"/>
          </p:nvPr>
        </p:nvSpPr>
        <p:spPr>
          <a:xfrm>
            <a:off x="5357423" y="2287525"/>
            <a:ext cx="12591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78" name="Google Shape;78;p6"/>
          <p:cNvSpPr txBox="1"/>
          <p:nvPr>
            <p:ph idx="9" type="subTitle"/>
          </p:nvPr>
        </p:nvSpPr>
        <p:spPr>
          <a:xfrm>
            <a:off x="4097348" y="2287525"/>
            <a:ext cx="12591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79" name="Google Shape;79;p6"/>
          <p:cNvSpPr txBox="1"/>
          <p:nvPr>
            <p:ph type="title"/>
          </p:nvPr>
        </p:nvSpPr>
        <p:spPr>
          <a:xfrm>
            <a:off x="519850" y="844700"/>
            <a:ext cx="2309400" cy="2142000"/>
          </a:xfrm>
          <a:prstGeom prst="rect">
            <a:avLst/>
          </a:prstGeom>
        </p:spPr>
        <p:txBody>
          <a:bodyPr anchorCtr="0" anchor="ctr" bIns="91425" lIns="182875" spcFirstLastPara="1" rIns="18287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SemiBold"/>
              <a:buNone/>
              <a:defRPr sz="12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SemiBold"/>
              <a:buNone/>
              <a:defRPr sz="12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SemiBold"/>
              <a:buNone/>
              <a:defRPr sz="12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SemiBold"/>
              <a:buNone/>
              <a:defRPr sz="12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SemiBold"/>
              <a:buNone/>
              <a:defRPr sz="12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SemiBold"/>
              <a:buNone/>
              <a:defRPr sz="12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SemiBold"/>
              <a:buNone/>
              <a:defRPr sz="12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SemiBold"/>
              <a:buNone/>
              <a:defRPr sz="12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SemiBold"/>
              <a:buNone/>
              <a:defRPr sz="12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80" name="Google Shape;80;p6"/>
          <p:cNvSpPr txBox="1"/>
          <p:nvPr>
            <p:ph idx="13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81" name="Google Shape;81;p6"/>
          <p:cNvSpPr txBox="1"/>
          <p:nvPr>
            <p:ph idx="14" type="subTitle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82" name="Google Shape;82;p6"/>
          <p:cNvSpPr txBox="1"/>
          <p:nvPr>
            <p:ph idx="15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83" name="Google Shape;83;p6"/>
          <p:cNvSpPr txBox="1"/>
          <p:nvPr>
            <p:ph idx="16"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cxnSp>
        <p:nvCxnSpPr>
          <p:cNvPr id="84" name="Google Shape;84;p6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" name="Google Shape;85;p6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6"/>
          <p:cNvSpPr txBox="1"/>
          <p:nvPr>
            <p:ph idx="17" type="title"/>
          </p:nvPr>
        </p:nvSpPr>
        <p:spPr>
          <a:xfrm>
            <a:off x="519850" y="2986700"/>
            <a:ext cx="2309400" cy="2142000"/>
          </a:xfrm>
          <a:prstGeom prst="rect">
            <a:avLst/>
          </a:prstGeom>
        </p:spPr>
        <p:txBody>
          <a:bodyPr anchorCtr="0" anchor="ctr" bIns="91425" lIns="182875" spcFirstLastPara="1" rIns="18287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87" name="Google Shape;87;p6"/>
          <p:cNvSpPr txBox="1"/>
          <p:nvPr>
            <p:ph idx="18" type="subTitle"/>
          </p:nvPr>
        </p:nvSpPr>
        <p:spPr>
          <a:xfrm>
            <a:off x="2829250" y="2287525"/>
            <a:ext cx="12681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88" name="Google Shape;88;p6"/>
          <p:cNvSpPr/>
          <p:nvPr>
            <p:ph idx="19" type="pic"/>
          </p:nvPr>
        </p:nvSpPr>
        <p:spPr>
          <a:xfrm>
            <a:off x="2833325" y="844900"/>
            <a:ext cx="1259100" cy="14430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6"/>
          <p:cNvSpPr/>
          <p:nvPr>
            <p:ph idx="20" type="pic"/>
          </p:nvPr>
        </p:nvSpPr>
        <p:spPr>
          <a:xfrm>
            <a:off x="4102050" y="844900"/>
            <a:ext cx="1250100" cy="14430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6"/>
          <p:cNvSpPr/>
          <p:nvPr>
            <p:ph idx="21" type="pic"/>
          </p:nvPr>
        </p:nvSpPr>
        <p:spPr>
          <a:xfrm>
            <a:off x="5362100" y="844900"/>
            <a:ext cx="1250100" cy="14430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6"/>
          <p:cNvSpPr/>
          <p:nvPr>
            <p:ph idx="22" type="pic"/>
          </p:nvPr>
        </p:nvSpPr>
        <p:spPr>
          <a:xfrm>
            <a:off x="6622150" y="844900"/>
            <a:ext cx="1250100" cy="14430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6"/>
          <p:cNvSpPr/>
          <p:nvPr>
            <p:ph idx="23" type="pic"/>
          </p:nvPr>
        </p:nvSpPr>
        <p:spPr>
          <a:xfrm>
            <a:off x="7881550" y="844900"/>
            <a:ext cx="1262400" cy="14430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6"/>
          <p:cNvSpPr/>
          <p:nvPr>
            <p:ph idx="24" type="pic"/>
          </p:nvPr>
        </p:nvSpPr>
        <p:spPr>
          <a:xfrm>
            <a:off x="2833325" y="2991250"/>
            <a:ext cx="1259100" cy="14418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6"/>
          <p:cNvSpPr/>
          <p:nvPr>
            <p:ph idx="25" type="pic"/>
          </p:nvPr>
        </p:nvSpPr>
        <p:spPr>
          <a:xfrm>
            <a:off x="4102050" y="2991250"/>
            <a:ext cx="1250100" cy="14418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6"/>
          <p:cNvSpPr/>
          <p:nvPr>
            <p:ph idx="26" type="pic"/>
          </p:nvPr>
        </p:nvSpPr>
        <p:spPr>
          <a:xfrm>
            <a:off x="5362100" y="2991250"/>
            <a:ext cx="1250100" cy="14418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6"/>
          <p:cNvSpPr/>
          <p:nvPr>
            <p:ph idx="27" type="pic"/>
          </p:nvPr>
        </p:nvSpPr>
        <p:spPr>
          <a:xfrm>
            <a:off x="6622150" y="2991250"/>
            <a:ext cx="1250100" cy="14418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6"/>
          <p:cNvSpPr/>
          <p:nvPr>
            <p:ph idx="28" type="pic"/>
          </p:nvPr>
        </p:nvSpPr>
        <p:spPr>
          <a:xfrm>
            <a:off x="7881550" y="2991250"/>
            <a:ext cx="1262400" cy="1441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PI - ALT 3">
  <p:cSld name="CUSTOM">
    <p:bg>
      <p:bgPr>
        <a:solidFill>
          <a:schemeClr val="lt1"/>
        </a:solidFill>
      </p:bgPr>
    </p:bg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51"/>
          <p:cNvGrpSpPr/>
          <p:nvPr/>
        </p:nvGrpSpPr>
        <p:grpSpPr>
          <a:xfrm rot="5400000">
            <a:off x="593777" y="658085"/>
            <a:ext cx="369896" cy="333900"/>
            <a:chOff x="96076" y="654376"/>
            <a:chExt cx="369896" cy="333900"/>
          </a:xfrm>
        </p:grpSpPr>
        <p:cxnSp>
          <p:nvCxnSpPr>
            <p:cNvPr id="923" name="Google Shape;923;p51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24" name="Google Shape;924;p51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925" name="Google Shape;925;p51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926" name="Google Shape;926;p51"/>
          <p:cNvSpPr txBox="1"/>
          <p:nvPr>
            <p:ph type="title"/>
          </p:nvPr>
        </p:nvSpPr>
        <p:spPr>
          <a:xfrm>
            <a:off x="4322575" y="1217450"/>
            <a:ext cx="1536300" cy="3483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927" name="Google Shape;927;p51"/>
          <p:cNvSpPr txBox="1"/>
          <p:nvPr>
            <p:ph idx="2" type="title"/>
          </p:nvPr>
        </p:nvSpPr>
        <p:spPr>
          <a:xfrm>
            <a:off x="1040875" y="1217450"/>
            <a:ext cx="3281700" cy="552000"/>
          </a:xfrm>
          <a:prstGeom prst="rect">
            <a:avLst/>
          </a:prstGeom>
        </p:spPr>
        <p:txBody>
          <a:bodyPr anchorCtr="0" anchor="b" bIns="91425" lIns="274300" spcFirstLastPara="1" rIns="18287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Inter"/>
              <a:buNone/>
              <a:defRPr sz="15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Inter"/>
              <a:buNone/>
              <a:defRPr sz="15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Inter"/>
              <a:buNone/>
              <a:defRPr sz="15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Inter"/>
              <a:buNone/>
              <a:defRPr sz="15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Inter"/>
              <a:buNone/>
              <a:defRPr sz="15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Inter"/>
              <a:buNone/>
              <a:defRPr sz="15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Inter"/>
              <a:buNone/>
              <a:defRPr sz="15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Inter"/>
              <a:buNone/>
              <a:defRPr sz="15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Inter"/>
              <a:buNone/>
              <a:defRPr sz="15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928" name="Google Shape;928;p51"/>
          <p:cNvSpPr txBox="1"/>
          <p:nvPr>
            <p:ph idx="1" type="body"/>
          </p:nvPr>
        </p:nvSpPr>
        <p:spPr>
          <a:xfrm>
            <a:off x="1042100" y="1764975"/>
            <a:ext cx="3281700" cy="29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29" name="Google Shape;929;p51"/>
          <p:cNvSpPr txBox="1"/>
          <p:nvPr>
            <p:ph idx="3" type="subTitle"/>
          </p:nvPr>
        </p:nvSpPr>
        <p:spPr>
          <a:xfrm>
            <a:off x="1040400" y="334925"/>
            <a:ext cx="7582500" cy="335100"/>
          </a:xfrm>
          <a:prstGeom prst="rect">
            <a:avLst/>
          </a:prstGeom>
        </p:spPr>
        <p:txBody>
          <a:bodyPr anchorCtr="0" anchor="ctr" bIns="0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930" name="Google Shape;930;p51"/>
          <p:cNvSpPr txBox="1"/>
          <p:nvPr>
            <p:ph idx="4" type="title"/>
          </p:nvPr>
        </p:nvSpPr>
        <p:spPr>
          <a:xfrm flipH="1">
            <a:off x="1046175" y="670000"/>
            <a:ext cx="7576500" cy="5475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31" name="Google Shape;931;p51"/>
          <p:cNvSpPr/>
          <p:nvPr/>
        </p:nvSpPr>
        <p:spPr>
          <a:xfrm>
            <a:off x="4324853" y="1916138"/>
            <a:ext cx="42981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51"/>
          <p:cNvSpPr/>
          <p:nvPr/>
        </p:nvSpPr>
        <p:spPr>
          <a:xfrm>
            <a:off x="4324853" y="2613500"/>
            <a:ext cx="42981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33" name="Google Shape;933;p51"/>
          <p:cNvCxnSpPr/>
          <p:nvPr/>
        </p:nvCxnSpPr>
        <p:spPr>
          <a:xfrm rot="10800000">
            <a:off x="4324673" y="1567065"/>
            <a:ext cx="42981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4" name="Google Shape;934;p51"/>
          <p:cNvCxnSpPr/>
          <p:nvPr/>
        </p:nvCxnSpPr>
        <p:spPr>
          <a:xfrm rot="10800000">
            <a:off x="4324066" y="1915280"/>
            <a:ext cx="42981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5" name="Google Shape;935;p51"/>
          <p:cNvCxnSpPr/>
          <p:nvPr/>
        </p:nvCxnSpPr>
        <p:spPr>
          <a:xfrm rot="10800000">
            <a:off x="4324066" y="2264445"/>
            <a:ext cx="42981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6" name="Google Shape;936;p51"/>
          <p:cNvCxnSpPr/>
          <p:nvPr/>
        </p:nvCxnSpPr>
        <p:spPr>
          <a:xfrm rot="10800000">
            <a:off x="4324066" y="2612660"/>
            <a:ext cx="42981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7" name="Google Shape;937;p51"/>
          <p:cNvCxnSpPr/>
          <p:nvPr/>
        </p:nvCxnSpPr>
        <p:spPr>
          <a:xfrm rot="10800000">
            <a:off x="4323597" y="2961825"/>
            <a:ext cx="42981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8" name="Google Shape;938;p51"/>
          <p:cNvCxnSpPr/>
          <p:nvPr/>
        </p:nvCxnSpPr>
        <p:spPr>
          <a:xfrm rot="10800000">
            <a:off x="4324048" y="3311115"/>
            <a:ext cx="42981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9" name="Google Shape;939;p51"/>
          <p:cNvCxnSpPr/>
          <p:nvPr/>
        </p:nvCxnSpPr>
        <p:spPr>
          <a:xfrm rot="10800000">
            <a:off x="4323441" y="3659330"/>
            <a:ext cx="42981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0" name="Google Shape;940;p51"/>
          <p:cNvCxnSpPr/>
          <p:nvPr/>
        </p:nvCxnSpPr>
        <p:spPr>
          <a:xfrm rot="10800000">
            <a:off x="4323441" y="4008495"/>
            <a:ext cx="42981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1" name="Google Shape;941;p51"/>
          <p:cNvCxnSpPr/>
          <p:nvPr/>
        </p:nvCxnSpPr>
        <p:spPr>
          <a:xfrm rot="10800000">
            <a:off x="4323441" y="4356710"/>
            <a:ext cx="42981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2" name="Google Shape;942;p51"/>
          <p:cNvCxnSpPr/>
          <p:nvPr/>
        </p:nvCxnSpPr>
        <p:spPr>
          <a:xfrm rot="10800000">
            <a:off x="4322972" y="4705875"/>
            <a:ext cx="42981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43" name="Google Shape;943;p51"/>
          <p:cNvSpPr txBox="1"/>
          <p:nvPr>
            <p:ph idx="5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44" name="Google Shape;944;p51"/>
          <p:cNvSpPr txBox="1"/>
          <p:nvPr>
            <p:ph idx="6" type="subTitle"/>
          </p:nvPr>
        </p:nvSpPr>
        <p:spPr>
          <a:xfrm>
            <a:off x="104060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45" name="Google Shape;945;p51"/>
          <p:cNvSpPr txBox="1"/>
          <p:nvPr>
            <p:ph idx="7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946" name="Google Shape;946;p51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7" name="Google Shape;947;p51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8" name="Google Shape;948;p51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9" name="Google Shape;949;p51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0" name="Google Shape;950;p51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1" name="Google Shape;951;p51"/>
          <p:cNvCxnSpPr/>
          <p:nvPr/>
        </p:nvCxnSpPr>
        <p:spPr>
          <a:xfrm>
            <a:off x="1042100" y="1217450"/>
            <a:ext cx="8102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2" name="Google Shape;952;p51"/>
          <p:cNvCxnSpPr/>
          <p:nvPr/>
        </p:nvCxnSpPr>
        <p:spPr>
          <a:xfrm>
            <a:off x="4322575" y="1217450"/>
            <a:ext cx="0" cy="39261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3" name="Google Shape;953;p51"/>
          <p:cNvCxnSpPr/>
          <p:nvPr/>
        </p:nvCxnSpPr>
        <p:spPr>
          <a:xfrm>
            <a:off x="8622700" y="334850"/>
            <a:ext cx="0" cy="4809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4" name="Google Shape;954;p51"/>
          <p:cNvSpPr txBox="1"/>
          <p:nvPr>
            <p:ph idx="8" type="title"/>
          </p:nvPr>
        </p:nvSpPr>
        <p:spPr>
          <a:xfrm>
            <a:off x="4322575" y="1566800"/>
            <a:ext cx="1536300" cy="3483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955" name="Google Shape;955;p51"/>
          <p:cNvSpPr txBox="1"/>
          <p:nvPr>
            <p:ph idx="9" type="title"/>
          </p:nvPr>
        </p:nvSpPr>
        <p:spPr>
          <a:xfrm>
            <a:off x="4322575" y="1915625"/>
            <a:ext cx="1536300" cy="3483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956" name="Google Shape;956;p51"/>
          <p:cNvSpPr txBox="1"/>
          <p:nvPr>
            <p:ph idx="13" type="title"/>
          </p:nvPr>
        </p:nvSpPr>
        <p:spPr>
          <a:xfrm>
            <a:off x="4322575" y="2264975"/>
            <a:ext cx="1536300" cy="3483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957" name="Google Shape;957;p51"/>
          <p:cNvSpPr txBox="1"/>
          <p:nvPr>
            <p:ph idx="14" type="title"/>
          </p:nvPr>
        </p:nvSpPr>
        <p:spPr>
          <a:xfrm>
            <a:off x="4322575" y="2613638"/>
            <a:ext cx="1536300" cy="3483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958" name="Google Shape;958;p51"/>
          <p:cNvSpPr txBox="1"/>
          <p:nvPr>
            <p:ph idx="15" type="title"/>
          </p:nvPr>
        </p:nvSpPr>
        <p:spPr>
          <a:xfrm>
            <a:off x="7084775" y="1217450"/>
            <a:ext cx="1536300" cy="3483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959" name="Google Shape;959;p51"/>
          <p:cNvSpPr txBox="1"/>
          <p:nvPr>
            <p:ph idx="16" type="title"/>
          </p:nvPr>
        </p:nvSpPr>
        <p:spPr>
          <a:xfrm>
            <a:off x="7084775" y="1566800"/>
            <a:ext cx="1536300" cy="3483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960" name="Google Shape;960;p51"/>
          <p:cNvSpPr txBox="1"/>
          <p:nvPr>
            <p:ph idx="17" type="title"/>
          </p:nvPr>
        </p:nvSpPr>
        <p:spPr>
          <a:xfrm>
            <a:off x="7084775" y="1915625"/>
            <a:ext cx="1536300" cy="3483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961" name="Google Shape;961;p51"/>
          <p:cNvSpPr txBox="1"/>
          <p:nvPr>
            <p:ph idx="18" type="title"/>
          </p:nvPr>
        </p:nvSpPr>
        <p:spPr>
          <a:xfrm>
            <a:off x="7084775" y="2264975"/>
            <a:ext cx="1536300" cy="3483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962" name="Google Shape;962;p51"/>
          <p:cNvSpPr txBox="1"/>
          <p:nvPr>
            <p:ph idx="19" type="title"/>
          </p:nvPr>
        </p:nvSpPr>
        <p:spPr>
          <a:xfrm>
            <a:off x="7084775" y="2613638"/>
            <a:ext cx="1536300" cy="3483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1">
    <p:bg>
      <p:bgPr>
        <a:solidFill>
          <a:schemeClr val="lt2"/>
        </a:solidFill>
      </p:bgPr>
    </p:bg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4" name="Google Shape;964;p52"/>
          <p:cNvGrpSpPr/>
          <p:nvPr/>
        </p:nvGrpSpPr>
        <p:grpSpPr>
          <a:xfrm rot="5400000">
            <a:off x="593777" y="658085"/>
            <a:ext cx="369896" cy="333900"/>
            <a:chOff x="96076" y="654376"/>
            <a:chExt cx="369896" cy="333900"/>
          </a:xfrm>
        </p:grpSpPr>
        <p:cxnSp>
          <p:nvCxnSpPr>
            <p:cNvPr id="965" name="Google Shape;965;p52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66" name="Google Shape;966;p52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967" name="Google Shape;967;p52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968" name="Google Shape;968;p52"/>
          <p:cNvSpPr txBox="1"/>
          <p:nvPr>
            <p:ph idx="1" type="body"/>
          </p:nvPr>
        </p:nvSpPr>
        <p:spPr>
          <a:xfrm>
            <a:off x="1040725" y="1217500"/>
            <a:ext cx="3578100" cy="3652500"/>
          </a:xfrm>
          <a:prstGeom prst="rect">
            <a:avLst/>
          </a:prstGeom>
        </p:spPr>
        <p:txBody>
          <a:bodyPr anchorCtr="0" anchor="t" bIns="91425" lIns="274300" spcFirstLastPara="1" rIns="365750" wrap="square" tIns="36575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969" name="Google Shape;969;p52"/>
          <p:cNvSpPr/>
          <p:nvPr/>
        </p:nvSpPr>
        <p:spPr>
          <a:xfrm>
            <a:off x="5019250" y="1217450"/>
            <a:ext cx="4124700" cy="3941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cxnSp>
        <p:nvCxnSpPr>
          <p:cNvPr id="970" name="Google Shape;970;p52"/>
          <p:cNvCxnSpPr/>
          <p:nvPr/>
        </p:nvCxnSpPr>
        <p:spPr>
          <a:xfrm>
            <a:off x="5019250" y="1217450"/>
            <a:ext cx="0" cy="3941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71" name="Google Shape;971;p52"/>
          <p:cNvSpPr txBox="1"/>
          <p:nvPr>
            <p:ph idx="2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972" name="Google Shape;972;p52"/>
          <p:cNvSpPr txBox="1"/>
          <p:nvPr>
            <p:ph idx="3" type="subTitle"/>
          </p:nvPr>
        </p:nvSpPr>
        <p:spPr>
          <a:xfrm>
            <a:off x="104060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973" name="Google Shape;973;p52"/>
          <p:cNvSpPr txBox="1"/>
          <p:nvPr>
            <p:ph idx="4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cxnSp>
        <p:nvCxnSpPr>
          <p:cNvPr id="974" name="Google Shape;974;p52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5" name="Google Shape;975;p52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6" name="Google Shape;976;p52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7" name="Google Shape;977;p52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8" name="Google Shape;978;p52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9" name="Google Shape;979;p52"/>
          <p:cNvCxnSpPr/>
          <p:nvPr/>
        </p:nvCxnSpPr>
        <p:spPr>
          <a:xfrm>
            <a:off x="1042100" y="1217450"/>
            <a:ext cx="810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0" name="Google Shape;980;p52"/>
          <p:cNvSpPr txBox="1"/>
          <p:nvPr>
            <p:ph type="title"/>
          </p:nvPr>
        </p:nvSpPr>
        <p:spPr>
          <a:xfrm flipH="1">
            <a:off x="1046175" y="670001"/>
            <a:ext cx="7576500" cy="5475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981" name="Google Shape;981;p52"/>
          <p:cNvSpPr txBox="1"/>
          <p:nvPr>
            <p:ph idx="5" type="subTitle"/>
          </p:nvPr>
        </p:nvSpPr>
        <p:spPr>
          <a:xfrm>
            <a:off x="1045950" y="334925"/>
            <a:ext cx="7577100" cy="335100"/>
          </a:xfrm>
          <a:prstGeom prst="rect">
            <a:avLst/>
          </a:prstGeom>
        </p:spPr>
        <p:txBody>
          <a:bodyPr anchorCtr="0" anchor="ctr" bIns="0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982" name="Google Shape;982;p52"/>
          <p:cNvSpPr txBox="1"/>
          <p:nvPr>
            <p:ph idx="6" type="title"/>
          </p:nvPr>
        </p:nvSpPr>
        <p:spPr>
          <a:xfrm>
            <a:off x="5019250" y="2654100"/>
            <a:ext cx="1940700" cy="812400"/>
          </a:xfrm>
          <a:prstGeom prst="rect">
            <a:avLst/>
          </a:prstGeom>
        </p:spPr>
        <p:txBody>
          <a:bodyPr anchorCtr="0" anchor="ctr" bIns="91425" lIns="274300" spcFirstLastPara="1" rIns="18287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9pPr>
          </a:lstStyle>
          <a:p/>
        </p:txBody>
      </p:sp>
      <p:sp>
        <p:nvSpPr>
          <p:cNvPr id="983" name="Google Shape;983;p52"/>
          <p:cNvSpPr txBox="1"/>
          <p:nvPr>
            <p:ph idx="7" type="subTitle"/>
          </p:nvPr>
        </p:nvSpPr>
        <p:spPr>
          <a:xfrm>
            <a:off x="5019275" y="3466500"/>
            <a:ext cx="1940700" cy="2274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9pPr>
          </a:lstStyle>
          <a:p/>
        </p:txBody>
      </p:sp>
      <p:sp>
        <p:nvSpPr>
          <p:cNvPr id="984" name="Google Shape;984;p52"/>
          <p:cNvSpPr txBox="1"/>
          <p:nvPr>
            <p:ph idx="8" type="title"/>
          </p:nvPr>
        </p:nvSpPr>
        <p:spPr>
          <a:xfrm>
            <a:off x="6959938" y="2654100"/>
            <a:ext cx="1940700" cy="812400"/>
          </a:xfrm>
          <a:prstGeom prst="rect">
            <a:avLst/>
          </a:prstGeom>
        </p:spPr>
        <p:txBody>
          <a:bodyPr anchorCtr="0" anchor="ctr" bIns="91425" lIns="274300" spcFirstLastPara="1" rIns="18287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9pPr>
          </a:lstStyle>
          <a:p/>
        </p:txBody>
      </p:sp>
      <p:sp>
        <p:nvSpPr>
          <p:cNvPr id="985" name="Google Shape;985;p52"/>
          <p:cNvSpPr txBox="1"/>
          <p:nvPr>
            <p:ph idx="9" type="subTitle"/>
          </p:nvPr>
        </p:nvSpPr>
        <p:spPr>
          <a:xfrm>
            <a:off x="6959963" y="3466500"/>
            <a:ext cx="1940700" cy="2274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9pPr>
          </a:lstStyle>
          <a:p/>
        </p:txBody>
      </p:sp>
      <p:sp>
        <p:nvSpPr>
          <p:cNvPr id="986" name="Google Shape;986;p52"/>
          <p:cNvSpPr txBox="1"/>
          <p:nvPr>
            <p:ph idx="13" type="subTitle"/>
          </p:nvPr>
        </p:nvSpPr>
        <p:spPr>
          <a:xfrm>
            <a:off x="5019275" y="4642725"/>
            <a:ext cx="1940700" cy="2274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9pPr>
          </a:lstStyle>
          <a:p/>
        </p:txBody>
      </p:sp>
      <p:sp>
        <p:nvSpPr>
          <p:cNvPr id="987" name="Google Shape;987;p52"/>
          <p:cNvSpPr txBox="1"/>
          <p:nvPr>
            <p:ph idx="14" type="title"/>
          </p:nvPr>
        </p:nvSpPr>
        <p:spPr>
          <a:xfrm>
            <a:off x="5019250" y="3830325"/>
            <a:ext cx="1940700" cy="812400"/>
          </a:xfrm>
          <a:prstGeom prst="rect">
            <a:avLst/>
          </a:prstGeom>
        </p:spPr>
        <p:txBody>
          <a:bodyPr anchorCtr="0" anchor="ctr" bIns="91425" lIns="274300" spcFirstLastPara="1" rIns="18287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9pPr>
          </a:lstStyle>
          <a:p/>
        </p:txBody>
      </p:sp>
      <p:sp>
        <p:nvSpPr>
          <p:cNvPr id="988" name="Google Shape;988;p52"/>
          <p:cNvSpPr txBox="1"/>
          <p:nvPr>
            <p:ph idx="15" type="title"/>
          </p:nvPr>
        </p:nvSpPr>
        <p:spPr>
          <a:xfrm>
            <a:off x="6959938" y="3830325"/>
            <a:ext cx="1940700" cy="812400"/>
          </a:xfrm>
          <a:prstGeom prst="rect">
            <a:avLst/>
          </a:prstGeom>
        </p:spPr>
        <p:txBody>
          <a:bodyPr anchorCtr="0" anchor="ctr" bIns="91425" lIns="274300" spcFirstLastPara="1" rIns="18287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9pPr>
          </a:lstStyle>
          <a:p/>
        </p:txBody>
      </p:sp>
      <p:sp>
        <p:nvSpPr>
          <p:cNvPr id="989" name="Google Shape;989;p52"/>
          <p:cNvSpPr txBox="1"/>
          <p:nvPr>
            <p:ph idx="16" type="subTitle"/>
          </p:nvPr>
        </p:nvSpPr>
        <p:spPr>
          <a:xfrm>
            <a:off x="6959963" y="4642725"/>
            <a:ext cx="1940700" cy="2274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9pPr>
          </a:lstStyle>
          <a:p/>
        </p:txBody>
      </p:sp>
      <p:sp>
        <p:nvSpPr>
          <p:cNvPr id="990" name="Google Shape;990;p52"/>
          <p:cNvSpPr txBox="1"/>
          <p:nvPr>
            <p:ph idx="17" type="subTitle"/>
          </p:nvPr>
        </p:nvSpPr>
        <p:spPr>
          <a:xfrm>
            <a:off x="5019275" y="1217450"/>
            <a:ext cx="3603300" cy="678000"/>
          </a:xfrm>
          <a:prstGeom prst="rect">
            <a:avLst/>
          </a:prstGeom>
        </p:spPr>
        <p:txBody>
          <a:bodyPr anchorCtr="0" anchor="b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anizational Update - Employees highlight">
  <p:cSld name="CUSTOM_2">
    <p:bg>
      <p:bgPr>
        <a:solidFill>
          <a:schemeClr val="lt2"/>
        </a:solidFill>
      </p:bgPr>
    </p:bg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53"/>
          <p:cNvSpPr/>
          <p:nvPr>
            <p:ph idx="2" type="pic"/>
          </p:nvPr>
        </p:nvSpPr>
        <p:spPr>
          <a:xfrm>
            <a:off x="521250" y="2014675"/>
            <a:ext cx="2874600" cy="3128700"/>
          </a:xfrm>
          <a:prstGeom prst="rect">
            <a:avLst/>
          </a:prstGeom>
          <a:noFill/>
          <a:ln>
            <a:noFill/>
          </a:ln>
        </p:spPr>
      </p:sp>
      <p:sp>
        <p:nvSpPr>
          <p:cNvPr id="993" name="Google Shape;993;p53"/>
          <p:cNvSpPr/>
          <p:nvPr>
            <p:ph idx="3" type="pic"/>
          </p:nvPr>
        </p:nvSpPr>
        <p:spPr>
          <a:xfrm>
            <a:off x="3395750" y="2014675"/>
            <a:ext cx="2874600" cy="3128700"/>
          </a:xfrm>
          <a:prstGeom prst="rect">
            <a:avLst/>
          </a:prstGeom>
          <a:noFill/>
          <a:ln>
            <a:noFill/>
          </a:ln>
        </p:spPr>
      </p:sp>
      <p:sp>
        <p:nvSpPr>
          <p:cNvPr id="994" name="Google Shape;994;p53"/>
          <p:cNvSpPr/>
          <p:nvPr>
            <p:ph idx="4" type="pic"/>
          </p:nvPr>
        </p:nvSpPr>
        <p:spPr>
          <a:xfrm>
            <a:off x="6269136" y="2014675"/>
            <a:ext cx="2874600" cy="3128700"/>
          </a:xfrm>
          <a:prstGeom prst="rect">
            <a:avLst/>
          </a:prstGeom>
          <a:noFill/>
          <a:ln>
            <a:noFill/>
          </a:ln>
        </p:spPr>
      </p:sp>
      <p:sp>
        <p:nvSpPr>
          <p:cNvPr id="995" name="Google Shape;995;p53"/>
          <p:cNvSpPr txBox="1"/>
          <p:nvPr>
            <p:ph idx="1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996" name="Google Shape;996;p53"/>
          <p:cNvSpPr txBox="1"/>
          <p:nvPr>
            <p:ph idx="5" type="subTitle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997" name="Google Shape;997;p53"/>
          <p:cNvSpPr txBox="1"/>
          <p:nvPr>
            <p:ph idx="6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998" name="Google Shape;998;p53"/>
          <p:cNvSpPr txBox="1"/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9pPr>
          </a:lstStyle>
          <a:p/>
        </p:txBody>
      </p:sp>
      <p:cxnSp>
        <p:nvCxnSpPr>
          <p:cNvPr id="999" name="Google Shape;999;p53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0" name="Google Shape;1000;p53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1" name="Google Shape;1001;p53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2" name="Google Shape;1002;p53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3" name="Google Shape;1003;p53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4" name="Google Shape;1004;p53"/>
          <p:cNvSpPr txBox="1"/>
          <p:nvPr>
            <p:ph idx="7" type="title"/>
          </p:nvPr>
        </p:nvSpPr>
        <p:spPr>
          <a:xfrm>
            <a:off x="526800" y="846475"/>
            <a:ext cx="2868900" cy="11682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0" lIns="182875" spcFirstLastPara="1" rIns="18287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005" name="Google Shape;1005;p53"/>
          <p:cNvSpPr txBox="1"/>
          <p:nvPr>
            <p:ph idx="8" type="title"/>
          </p:nvPr>
        </p:nvSpPr>
        <p:spPr>
          <a:xfrm>
            <a:off x="3395769" y="846475"/>
            <a:ext cx="2874600" cy="11682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0" lIns="182875" spcFirstLastPara="1" rIns="18287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006" name="Google Shape;1006;p53"/>
          <p:cNvSpPr txBox="1"/>
          <p:nvPr>
            <p:ph idx="9" type="title"/>
          </p:nvPr>
        </p:nvSpPr>
        <p:spPr>
          <a:xfrm>
            <a:off x="6269150" y="846475"/>
            <a:ext cx="2874600" cy="11682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0" lIns="182875" spcFirstLastPara="1" rIns="18287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pcoming Project - Timeline ">
  <p:cSld name="CUSTOM_3">
    <p:bg>
      <p:bgPr>
        <a:solidFill>
          <a:schemeClr val="lt2"/>
        </a:solidFill>
      </p:bgPr>
    </p:bg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54"/>
          <p:cNvSpPr txBox="1"/>
          <p:nvPr>
            <p:ph type="title"/>
          </p:nvPr>
        </p:nvSpPr>
        <p:spPr>
          <a:xfrm>
            <a:off x="6995500" y="1307575"/>
            <a:ext cx="2148300" cy="11214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182875" spcFirstLastPara="1" rIns="18287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009" name="Google Shape;1009;p54"/>
          <p:cNvSpPr txBox="1"/>
          <p:nvPr>
            <p:ph idx="2" type="title"/>
          </p:nvPr>
        </p:nvSpPr>
        <p:spPr>
          <a:xfrm>
            <a:off x="4839050" y="1307575"/>
            <a:ext cx="2155500" cy="11214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182875" spcFirstLastPara="1" rIns="18287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010" name="Google Shape;1010;p54"/>
          <p:cNvSpPr txBox="1"/>
          <p:nvPr>
            <p:ph idx="3" type="title"/>
          </p:nvPr>
        </p:nvSpPr>
        <p:spPr>
          <a:xfrm>
            <a:off x="2683550" y="1307575"/>
            <a:ext cx="2155500" cy="11214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182875" spcFirstLastPara="1" rIns="18287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011" name="Google Shape;1011;p54"/>
          <p:cNvSpPr txBox="1"/>
          <p:nvPr>
            <p:ph idx="4" type="title"/>
          </p:nvPr>
        </p:nvSpPr>
        <p:spPr>
          <a:xfrm>
            <a:off x="521350" y="1307575"/>
            <a:ext cx="2161800" cy="11214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182875" spcFirstLastPara="1" rIns="18287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012" name="Google Shape;1012;p54"/>
          <p:cNvSpPr txBox="1"/>
          <p:nvPr>
            <p:ph idx="1" type="body"/>
          </p:nvPr>
        </p:nvSpPr>
        <p:spPr>
          <a:xfrm>
            <a:off x="6995400" y="2606275"/>
            <a:ext cx="2148300" cy="2290500"/>
          </a:xfrm>
          <a:prstGeom prst="rect">
            <a:avLst/>
          </a:prstGeom>
        </p:spPr>
        <p:txBody>
          <a:bodyPr anchorCtr="0" anchor="t" bIns="91425" lIns="182875" spcFirstLastPara="1" rIns="27430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1013" name="Google Shape;1013;p54"/>
          <p:cNvSpPr txBox="1"/>
          <p:nvPr>
            <p:ph idx="5" type="body"/>
          </p:nvPr>
        </p:nvSpPr>
        <p:spPr>
          <a:xfrm>
            <a:off x="4838950" y="2606275"/>
            <a:ext cx="2155500" cy="2290500"/>
          </a:xfrm>
          <a:prstGeom prst="rect">
            <a:avLst/>
          </a:prstGeom>
        </p:spPr>
        <p:txBody>
          <a:bodyPr anchorCtr="0" anchor="t" bIns="91425" lIns="182875" spcFirstLastPara="1" rIns="27430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1014" name="Google Shape;1014;p54"/>
          <p:cNvSpPr txBox="1"/>
          <p:nvPr>
            <p:ph idx="6" type="body"/>
          </p:nvPr>
        </p:nvSpPr>
        <p:spPr>
          <a:xfrm>
            <a:off x="2683450" y="2606275"/>
            <a:ext cx="2155500" cy="2290500"/>
          </a:xfrm>
          <a:prstGeom prst="rect">
            <a:avLst/>
          </a:prstGeom>
        </p:spPr>
        <p:txBody>
          <a:bodyPr anchorCtr="0" anchor="t" bIns="91425" lIns="182875" spcFirstLastPara="1" rIns="27430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1015" name="Google Shape;1015;p54"/>
          <p:cNvSpPr txBox="1"/>
          <p:nvPr>
            <p:ph idx="7" type="body"/>
          </p:nvPr>
        </p:nvSpPr>
        <p:spPr>
          <a:xfrm>
            <a:off x="521250" y="2606275"/>
            <a:ext cx="2161800" cy="2290500"/>
          </a:xfrm>
          <a:prstGeom prst="rect">
            <a:avLst/>
          </a:prstGeom>
        </p:spPr>
        <p:txBody>
          <a:bodyPr anchorCtr="0" anchor="t" bIns="91425" lIns="182875" spcFirstLastPara="1" rIns="27430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cxnSp>
        <p:nvCxnSpPr>
          <p:cNvPr id="1016" name="Google Shape;1016;p54"/>
          <p:cNvCxnSpPr/>
          <p:nvPr/>
        </p:nvCxnSpPr>
        <p:spPr>
          <a:xfrm>
            <a:off x="4839075" y="1307575"/>
            <a:ext cx="0" cy="3836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7" name="Google Shape;1017;p54"/>
          <p:cNvCxnSpPr/>
          <p:nvPr/>
        </p:nvCxnSpPr>
        <p:spPr>
          <a:xfrm>
            <a:off x="6995025" y="1307575"/>
            <a:ext cx="0" cy="3836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8" name="Google Shape;1018;p54"/>
          <p:cNvCxnSpPr/>
          <p:nvPr/>
        </p:nvCxnSpPr>
        <p:spPr>
          <a:xfrm>
            <a:off x="2683125" y="1307575"/>
            <a:ext cx="0" cy="3836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9" name="Google Shape;1019;p54"/>
          <p:cNvSpPr txBox="1"/>
          <p:nvPr>
            <p:ph idx="8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020" name="Google Shape;1020;p54"/>
          <p:cNvSpPr txBox="1"/>
          <p:nvPr>
            <p:ph idx="9" type="title"/>
          </p:nvPr>
        </p:nvSpPr>
        <p:spPr>
          <a:xfrm flipH="1">
            <a:off x="521450" y="666257"/>
            <a:ext cx="8101200" cy="6414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1021" name="Google Shape;1021;p54"/>
          <p:cNvSpPr txBox="1"/>
          <p:nvPr>
            <p:ph idx="13" type="subTitle"/>
          </p:nvPr>
        </p:nvSpPr>
        <p:spPr>
          <a:xfrm>
            <a:off x="521250" y="334925"/>
            <a:ext cx="8101800" cy="331200"/>
          </a:xfrm>
          <a:prstGeom prst="rect">
            <a:avLst/>
          </a:prstGeom>
        </p:spPr>
        <p:txBody>
          <a:bodyPr anchorCtr="0" anchor="ctr" bIns="0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cxnSp>
        <p:nvCxnSpPr>
          <p:cNvPr id="1022" name="Google Shape;1022;p54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3" name="Google Shape;1023;p54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4" name="Google Shape;1024;p54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5" name="Google Shape;1025;p54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6" name="Google Shape;1026;p54"/>
          <p:cNvCxnSpPr/>
          <p:nvPr/>
        </p:nvCxnSpPr>
        <p:spPr>
          <a:xfrm>
            <a:off x="521250" y="1307575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7" name="Google Shape;1027;p54"/>
          <p:cNvSpPr txBox="1"/>
          <p:nvPr>
            <p:ph idx="14" type="subTitle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028" name="Google Shape;1028;p54"/>
          <p:cNvSpPr txBox="1"/>
          <p:nvPr>
            <p:ph idx="15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ALT 1">
  <p:cSld name="BLANK_1_1_1_1_1_1_1_1_1_1_2_1">
    <p:bg>
      <p:bgPr>
        <a:solidFill>
          <a:schemeClr val="dk2"/>
        </a:solidFill>
      </p:bgPr>
    </p:bg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55"/>
          <p:cNvSpPr txBox="1"/>
          <p:nvPr>
            <p:ph idx="1" type="subTitle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31" name="Google Shape;1031;p55"/>
          <p:cNvSpPr txBox="1"/>
          <p:nvPr>
            <p:ph idx="2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32" name="Google Shape;1032;p55"/>
          <p:cNvSpPr txBox="1"/>
          <p:nvPr>
            <p:ph idx="3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1033" name="Google Shape;1033;p55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4" name="Google Shape;1034;p55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5" name="Google Shape;1035;p55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6" name="Google Shape;1036;p55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">
  <p:cSld name="BLANK_1_1_1_1_1_1_1_1_1_1_2_1_1">
    <p:bg>
      <p:bgPr>
        <a:solidFill>
          <a:schemeClr val="lt2"/>
        </a:solidFill>
      </p:bgPr>
    </p:bg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8" name="Google Shape;1038;p56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9" name="Google Shape;1039;p56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0" name="Google Shape;1040;p56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1" name="Google Shape;1041;p56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ALT 2">
  <p:cSld name="BLANK_1_1_1_1_1_1_1_1_1_1_2_1_1_1">
    <p:bg>
      <p:bgPr>
        <a:solidFill>
          <a:schemeClr val="lt2"/>
        </a:solidFill>
      </p:bgPr>
    </p:bg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57"/>
          <p:cNvSpPr txBox="1"/>
          <p:nvPr>
            <p:ph idx="1" type="subTitle"/>
          </p:nvPr>
        </p:nvSpPr>
        <p:spPr>
          <a:xfrm>
            <a:off x="52080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044" name="Google Shape;1044;p57"/>
          <p:cNvSpPr txBox="1"/>
          <p:nvPr>
            <p:ph idx="2" type="subTitle"/>
          </p:nvPr>
        </p:nvSpPr>
        <p:spPr>
          <a:xfrm>
            <a:off x="408925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045" name="Google Shape;1045;p57"/>
          <p:cNvSpPr txBox="1"/>
          <p:nvPr>
            <p:ph idx="3" type="subTitle"/>
          </p:nvPr>
        </p:nvSpPr>
        <p:spPr>
          <a:xfrm>
            <a:off x="6773250" y="-175"/>
            <a:ext cx="1848900" cy="3351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cxnSp>
        <p:nvCxnSpPr>
          <p:cNvPr id="1046" name="Google Shape;1046;p57"/>
          <p:cNvCxnSpPr/>
          <p:nvPr/>
        </p:nvCxnSpPr>
        <p:spPr>
          <a:xfrm>
            <a:off x="52080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7" name="Google Shape;1047;p57"/>
          <p:cNvCxnSpPr/>
          <p:nvPr/>
        </p:nvCxnSpPr>
        <p:spPr>
          <a:xfrm>
            <a:off x="520800" y="3349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8" name="Google Shape;1048;p57"/>
          <p:cNvCxnSpPr/>
          <p:nvPr/>
        </p:nvCxnSpPr>
        <p:spPr>
          <a:xfrm>
            <a:off x="677330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9" name="Google Shape;1049;p57"/>
          <p:cNvCxnSpPr/>
          <p:nvPr/>
        </p:nvCxnSpPr>
        <p:spPr>
          <a:xfrm>
            <a:off x="862352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ALT 3">
  <p:cSld name="BLANK_1_1_1_1_1_1_1_1_1_1_2_2">
    <p:bg>
      <p:bgPr>
        <a:solidFill>
          <a:schemeClr val="lt2"/>
        </a:solidFill>
      </p:bgPr>
    </p:bg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58"/>
          <p:cNvSpPr txBox="1"/>
          <p:nvPr>
            <p:ph idx="1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052" name="Google Shape;1052;p58"/>
          <p:cNvSpPr txBox="1"/>
          <p:nvPr>
            <p:ph idx="2" type="subTitle"/>
          </p:nvPr>
        </p:nvSpPr>
        <p:spPr>
          <a:xfrm>
            <a:off x="104060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053" name="Google Shape;1053;p58"/>
          <p:cNvSpPr txBox="1"/>
          <p:nvPr>
            <p:ph idx="3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cxnSp>
        <p:nvCxnSpPr>
          <p:cNvPr id="1054" name="Google Shape;1054;p58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5" name="Google Shape;1055;p58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6" name="Google Shape;1056;p58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7" name="Google Shape;1057;p58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8" name="Google Shape;1058;p58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ALT 4">
  <p:cSld name="BLANK_1_1_1_1_1_1_1_1_1_1_2_1_2">
    <p:bg>
      <p:bgPr>
        <a:solidFill>
          <a:schemeClr val="dk2"/>
        </a:solidFill>
      </p:bgPr>
    </p:bg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59"/>
          <p:cNvSpPr txBox="1"/>
          <p:nvPr>
            <p:ph idx="1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61" name="Google Shape;1061;p59"/>
          <p:cNvSpPr txBox="1"/>
          <p:nvPr>
            <p:ph idx="2" type="subTitle"/>
          </p:nvPr>
        </p:nvSpPr>
        <p:spPr>
          <a:xfrm>
            <a:off x="104060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62" name="Google Shape;1062;p59"/>
          <p:cNvSpPr txBox="1"/>
          <p:nvPr>
            <p:ph idx="3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1063" name="Google Shape;1063;p59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4" name="Google Shape;1064;p59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5" name="Google Shape;1065;p59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6" name="Google Shape;1066;p59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7" name="Google Shape;1067;p59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ALT 5">
  <p:cSld name="BLANK_1_1_1_1_1_1_1_1_1_1_2_1_1_2">
    <p:bg>
      <p:bgPr>
        <a:solidFill>
          <a:schemeClr val="lt1"/>
        </a:solidFill>
      </p:bgPr>
    </p:bg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60"/>
          <p:cNvSpPr txBox="1"/>
          <p:nvPr>
            <p:ph idx="1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0" name="Google Shape;1070;p60"/>
          <p:cNvSpPr txBox="1"/>
          <p:nvPr>
            <p:ph idx="2" type="subTitle"/>
          </p:nvPr>
        </p:nvSpPr>
        <p:spPr>
          <a:xfrm>
            <a:off x="104060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1" name="Google Shape;1071;p60"/>
          <p:cNvSpPr txBox="1"/>
          <p:nvPr>
            <p:ph idx="3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1072" name="Google Shape;1072;p60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3" name="Google Shape;1073;p60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4" name="Google Shape;1074;p60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5" name="Google Shape;1075;p60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6" name="Google Shape;1076;p60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Milestones">
  <p:cSld name="BLANK_1_2_1">
    <p:bg>
      <p:bgPr>
        <a:solidFill>
          <a:schemeClr val="dk2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/>
          <p:nvPr>
            <p:ph idx="1" type="body"/>
          </p:nvPr>
        </p:nvSpPr>
        <p:spPr>
          <a:xfrm>
            <a:off x="6777000" y="1805138"/>
            <a:ext cx="2053500" cy="8274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0" name="Google Shape;100;p7"/>
          <p:cNvSpPr txBox="1"/>
          <p:nvPr>
            <p:ph idx="2" type="body"/>
          </p:nvPr>
        </p:nvSpPr>
        <p:spPr>
          <a:xfrm>
            <a:off x="4684800" y="1755750"/>
            <a:ext cx="2086500" cy="12126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1pPr>
            <a:lvl2pPr indent="-292100" lvl="1" marL="9144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1" name="Google Shape;101;p7"/>
          <p:cNvSpPr txBox="1"/>
          <p:nvPr>
            <p:ph idx="3" type="body"/>
          </p:nvPr>
        </p:nvSpPr>
        <p:spPr>
          <a:xfrm>
            <a:off x="4684800" y="3390775"/>
            <a:ext cx="2086500" cy="6096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1pPr>
            <a:lvl2pPr indent="-292100" lvl="1" marL="9144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" name="Google Shape;102;p7"/>
          <p:cNvSpPr txBox="1"/>
          <p:nvPr>
            <p:ph idx="4" type="subTitle"/>
          </p:nvPr>
        </p:nvSpPr>
        <p:spPr>
          <a:xfrm>
            <a:off x="6778383" y="3350950"/>
            <a:ext cx="2053500" cy="1539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03" name="Google Shape;103;p7"/>
          <p:cNvSpPr txBox="1"/>
          <p:nvPr>
            <p:ph idx="5" type="subTitle"/>
          </p:nvPr>
        </p:nvSpPr>
        <p:spPr>
          <a:xfrm>
            <a:off x="6778457" y="3535750"/>
            <a:ext cx="2053500" cy="314100"/>
          </a:xfrm>
          <a:prstGeom prst="rect">
            <a:avLst/>
          </a:prstGeom>
        </p:spPr>
        <p:txBody>
          <a:bodyPr anchorCtr="0" anchor="b" bIns="0" lIns="182875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04" name="Google Shape;104;p7"/>
          <p:cNvSpPr txBox="1"/>
          <p:nvPr>
            <p:ph idx="6" type="body"/>
          </p:nvPr>
        </p:nvSpPr>
        <p:spPr>
          <a:xfrm>
            <a:off x="6777000" y="3955275"/>
            <a:ext cx="2053500" cy="8274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7"/>
          <p:cNvSpPr txBox="1"/>
          <p:nvPr>
            <p:ph idx="7" type="subTitle"/>
          </p:nvPr>
        </p:nvSpPr>
        <p:spPr>
          <a:xfrm>
            <a:off x="6778383" y="1200813"/>
            <a:ext cx="2053500" cy="1539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06" name="Google Shape;106;p7"/>
          <p:cNvSpPr txBox="1"/>
          <p:nvPr>
            <p:ph idx="8" type="subTitle"/>
          </p:nvPr>
        </p:nvSpPr>
        <p:spPr>
          <a:xfrm>
            <a:off x="6778457" y="1385613"/>
            <a:ext cx="2053500" cy="314100"/>
          </a:xfrm>
          <a:prstGeom prst="rect">
            <a:avLst/>
          </a:prstGeom>
        </p:spPr>
        <p:txBody>
          <a:bodyPr anchorCtr="0" anchor="b" bIns="0" lIns="182875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07" name="Google Shape;107;p7"/>
          <p:cNvSpPr txBox="1"/>
          <p:nvPr>
            <p:ph idx="9" type="subTitle"/>
          </p:nvPr>
        </p:nvSpPr>
        <p:spPr>
          <a:xfrm>
            <a:off x="518725" y="1576950"/>
            <a:ext cx="2079300" cy="1539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08" name="Google Shape;108;p7"/>
          <p:cNvSpPr txBox="1"/>
          <p:nvPr>
            <p:ph idx="13" type="subTitle"/>
          </p:nvPr>
        </p:nvSpPr>
        <p:spPr>
          <a:xfrm>
            <a:off x="518800" y="1761750"/>
            <a:ext cx="2079300" cy="314100"/>
          </a:xfrm>
          <a:prstGeom prst="rect">
            <a:avLst/>
          </a:prstGeom>
        </p:spPr>
        <p:txBody>
          <a:bodyPr anchorCtr="0" anchor="b" bIns="0" lIns="182875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09" name="Google Shape;109;p7"/>
          <p:cNvSpPr txBox="1"/>
          <p:nvPr>
            <p:ph idx="14" type="body"/>
          </p:nvPr>
        </p:nvSpPr>
        <p:spPr>
          <a:xfrm>
            <a:off x="517325" y="2181275"/>
            <a:ext cx="2079300" cy="1885200"/>
          </a:xfrm>
          <a:prstGeom prst="rect">
            <a:avLst/>
          </a:prstGeom>
        </p:spPr>
        <p:txBody>
          <a:bodyPr anchorCtr="0" anchor="t" bIns="146300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0" name="Google Shape;110;p7"/>
          <p:cNvSpPr txBox="1"/>
          <p:nvPr>
            <p:ph idx="15" type="subTitle"/>
          </p:nvPr>
        </p:nvSpPr>
        <p:spPr>
          <a:xfrm>
            <a:off x="2599579" y="1576950"/>
            <a:ext cx="2085000" cy="1539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11" name="Google Shape;111;p7"/>
          <p:cNvSpPr txBox="1"/>
          <p:nvPr>
            <p:ph idx="16" type="subTitle"/>
          </p:nvPr>
        </p:nvSpPr>
        <p:spPr>
          <a:xfrm>
            <a:off x="2599654" y="1761750"/>
            <a:ext cx="2085000" cy="314100"/>
          </a:xfrm>
          <a:prstGeom prst="rect">
            <a:avLst/>
          </a:prstGeom>
        </p:spPr>
        <p:txBody>
          <a:bodyPr anchorCtr="0" anchor="b" bIns="0" lIns="182875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12" name="Google Shape;112;p7"/>
          <p:cNvSpPr txBox="1"/>
          <p:nvPr>
            <p:ph idx="17" type="body"/>
          </p:nvPr>
        </p:nvSpPr>
        <p:spPr>
          <a:xfrm>
            <a:off x="2598175" y="2181275"/>
            <a:ext cx="2085000" cy="1885200"/>
          </a:xfrm>
          <a:prstGeom prst="rect">
            <a:avLst/>
          </a:prstGeom>
        </p:spPr>
        <p:txBody>
          <a:bodyPr anchorCtr="0" anchor="t" bIns="146300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3" name="Google Shape;113;p7"/>
          <p:cNvSpPr txBox="1"/>
          <p:nvPr>
            <p:ph idx="18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4" name="Google Shape;114;p7"/>
          <p:cNvSpPr txBox="1"/>
          <p:nvPr>
            <p:ph idx="19" type="subTitle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5" name="Google Shape;115;p7"/>
          <p:cNvSpPr txBox="1"/>
          <p:nvPr>
            <p:ph idx="20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6" name="Google Shape;116;p7"/>
          <p:cNvSpPr txBox="1"/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117" name="Google Shape;117;p7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" name="Google Shape;118;p7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9" name="Google Shape;119;p7"/>
          <p:cNvSpPr txBox="1"/>
          <p:nvPr>
            <p:ph idx="21" type="title"/>
          </p:nvPr>
        </p:nvSpPr>
        <p:spPr>
          <a:xfrm>
            <a:off x="518575" y="3955025"/>
            <a:ext cx="2079300" cy="1188600"/>
          </a:xfrm>
          <a:prstGeom prst="rect">
            <a:avLst/>
          </a:prstGeom>
        </p:spPr>
        <p:txBody>
          <a:bodyPr anchorCtr="0" anchor="ctr" bIns="0" lIns="182875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●"/>
              <a:defRPr sz="55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○"/>
              <a:defRPr sz="55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■"/>
              <a:defRPr sz="55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●"/>
              <a:defRPr sz="55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○"/>
              <a:defRPr sz="55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■"/>
              <a:defRPr sz="55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●"/>
              <a:defRPr sz="55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○"/>
              <a:defRPr sz="55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■"/>
              <a:defRPr sz="55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20" name="Google Shape;120;p7"/>
          <p:cNvSpPr txBox="1"/>
          <p:nvPr>
            <p:ph idx="22" type="title"/>
          </p:nvPr>
        </p:nvSpPr>
        <p:spPr>
          <a:xfrm>
            <a:off x="2596700" y="3955025"/>
            <a:ext cx="2086500" cy="1188600"/>
          </a:xfrm>
          <a:prstGeom prst="rect">
            <a:avLst/>
          </a:prstGeom>
        </p:spPr>
        <p:txBody>
          <a:bodyPr anchorCtr="0" anchor="ctr" bIns="0" lIns="182875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●"/>
              <a:defRPr sz="55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○"/>
              <a:defRPr sz="55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■"/>
              <a:defRPr sz="55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●"/>
              <a:defRPr sz="55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○"/>
              <a:defRPr sz="55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■"/>
              <a:defRPr sz="55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●"/>
              <a:defRPr sz="55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○"/>
              <a:defRPr sz="55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■"/>
              <a:defRPr sz="55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21" name="Google Shape;121;p7"/>
          <p:cNvSpPr txBox="1"/>
          <p:nvPr>
            <p:ph idx="23" type="subTitle"/>
          </p:nvPr>
        </p:nvSpPr>
        <p:spPr>
          <a:xfrm>
            <a:off x="4684800" y="1002050"/>
            <a:ext cx="2086500" cy="1539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22" name="Google Shape;122;p7"/>
          <p:cNvSpPr txBox="1"/>
          <p:nvPr>
            <p:ph idx="24" type="subTitle"/>
          </p:nvPr>
        </p:nvSpPr>
        <p:spPr>
          <a:xfrm>
            <a:off x="4684871" y="1186850"/>
            <a:ext cx="2086500" cy="480300"/>
          </a:xfrm>
          <a:prstGeom prst="rect">
            <a:avLst/>
          </a:prstGeom>
        </p:spPr>
        <p:txBody>
          <a:bodyPr anchorCtr="0" anchor="b" bIns="0" lIns="182875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23" name="Google Shape;123;p7"/>
          <p:cNvSpPr txBox="1"/>
          <p:nvPr>
            <p:ph idx="25" type="subTitle"/>
          </p:nvPr>
        </p:nvSpPr>
        <p:spPr>
          <a:xfrm>
            <a:off x="4684875" y="3088650"/>
            <a:ext cx="2086500" cy="243000"/>
          </a:xfrm>
          <a:prstGeom prst="rect">
            <a:avLst/>
          </a:prstGeom>
        </p:spPr>
        <p:txBody>
          <a:bodyPr anchorCtr="0" anchor="b" bIns="0" lIns="182875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24" name="Google Shape;124;p7"/>
          <p:cNvSpPr txBox="1"/>
          <p:nvPr>
            <p:ph idx="26" type="subTitle"/>
          </p:nvPr>
        </p:nvSpPr>
        <p:spPr>
          <a:xfrm>
            <a:off x="4684875" y="4079075"/>
            <a:ext cx="2086500" cy="243000"/>
          </a:xfrm>
          <a:prstGeom prst="rect">
            <a:avLst/>
          </a:prstGeom>
        </p:spPr>
        <p:txBody>
          <a:bodyPr anchorCtr="0" anchor="b" bIns="0" lIns="182875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25" name="Google Shape;125;p7"/>
          <p:cNvSpPr txBox="1"/>
          <p:nvPr>
            <p:ph idx="27" type="body"/>
          </p:nvPr>
        </p:nvSpPr>
        <p:spPr>
          <a:xfrm>
            <a:off x="4684800" y="4385550"/>
            <a:ext cx="2086500" cy="6096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1pPr>
            <a:lvl2pPr indent="-292100" lvl="1" marL="91440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lnSpc>
                <a:spcPct val="10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BLANK_1_1_1_1_1_1_1_1_1_1_1_1">
    <p:bg>
      <p:bgPr>
        <a:solidFill>
          <a:schemeClr val="lt2"/>
        </a:solidFill>
      </p:bgPr>
    </p:bg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61"/>
          <p:cNvSpPr/>
          <p:nvPr>
            <p:ph idx="2" type="pic"/>
          </p:nvPr>
        </p:nvSpPr>
        <p:spPr>
          <a:xfrm>
            <a:off x="5548700" y="1196175"/>
            <a:ext cx="3073800" cy="33648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cxnSp>
        <p:nvCxnSpPr>
          <p:cNvPr id="1079" name="Google Shape;1079;p61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0" name="Google Shape;1080;p61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1" name="Google Shape;1081;p61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2" name="Google Shape;1082;p61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3" name="Google Shape;1083;p61"/>
          <p:cNvSpPr txBox="1"/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cxnSp>
        <p:nvCxnSpPr>
          <p:cNvPr id="1084" name="Google Shape;1084;p61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5" name="Google Shape;1085;p61"/>
          <p:cNvSpPr txBox="1"/>
          <p:nvPr>
            <p:ph idx="1" type="body"/>
          </p:nvPr>
        </p:nvSpPr>
        <p:spPr>
          <a:xfrm>
            <a:off x="522600" y="998925"/>
            <a:ext cx="3614400" cy="3364800"/>
          </a:xfrm>
          <a:prstGeom prst="rect">
            <a:avLst/>
          </a:prstGeom>
        </p:spPr>
        <p:txBody>
          <a:bodyPr anchorCtr="0" anchor="t" bIns="91425" lIns="274300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- ALT 1">
  <p:cSld name="BLANK_1_1_1_1_1_1_1_1_1_1_1_1_2">
    <p:bg>
      <p:bgPr>
        <a:solidFill>
          <a:schemeClr val="lt2"/>
        </a:solidFill>
      </p:bgPr>
    </p:bg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62"/>
          <p:cNvSpPr/>
          <p:nvPr>
            <p:ph idx="2" type="pic"/>
          </p:nvPr>
        </p:nvSpPr>
        <p:spPr>
          <a:xfrm>
            <a:off x="5548700" y="1196175"/>
            <a:ext cx="3073800" cy="33648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cxnSp>
        <p:nvCxnSpPr>
          <p:cNvPr id="1088" name="Google Shape;1088;p62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9" name="Google Shape;1089;p62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0" name="Google Shape;1090;p62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1" name="Google Shape;1091;p62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2" name="Google Shape;1092;p62"/>
          <p:cNvSpPr txBox="1"/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cxnSp>
        <p:nvCxnSpPr>
          <p:cNvPr id="1093" name="Google Shape;1093;p62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4" name="Google Shape;1094;p62"/>
          <p:cNvSpPr txBox="1"/>
          <p:nvPr>
            <p:ph idx="1" type="body"/>
          </p:nvPr>
        </p:nvSpPr>
        <p:spPr>
          <a:xfrm>
            <a:off x="522600" y="998925"/>
            <a:ext cx="3614400" cy="3364800"/>
          </a:xfrm>
          <a:prstGeom prst="rect">
            <a:avLst/>
          </a:prstGeom>
        </p:spPr>
        <p:txBody>
          <a:bodyPr anchorCtr="0" anchor="t" bIns="91425" lIns="274300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095" name="Google Shape;1095;p62"/>
          <p:cNvSpPr txBox="1"/>
          <p:nvPr>
            <p:ph idx="3" type="subTitle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096" name="Google Shape;1096;p62"/>
          <p:cNvSpPr txBox="1"/>
          <p:nvPr>
            <p:ph idx="4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097" name="Google Shape;1097;p62"/>
          <p:cNvSpPr txBox="1"/>
          <p:nvPr>
            <p:ph idx="5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BLANK_1_1_1_1_1_1_1_1_1_1_1_1_1">
    <p:bg>
      <p:bgPr>
        <a:solidFill>
          <a:schemeClr val="lt2"/>
        </a:solidFill>
      </p:bgPr>
    </p:bg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9" name="Google Shape;1099;p63"/>
          <p:cNvGrpSpPr/>
          <p:nvPr/>
        </p:nvGrpSpPr>
        <p:grpSpPr>
          <a:xfrm rot="5400000">
            <a:off x="590952" y="3923898"/>
            <a:ext cx="369896" cy="333900"/>
            <a:chOff x="96076" y="654376"/>
            <a:chExt cx="369896" cy="333900"/>
          </a:xfrm>
        </p:grpSpPr>
        <p:cxnSp>
          <p:nvCxnSpPr>
            <p:cNvPr id="1100" name="Google Shape;1100;p63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01" name="Google Shape;1101;p63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102" name="Google Shape;1102;p63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103" name="Google Shape;1103;p63"/>
          <p:cNvGrpSpPr/>
          <p:nvPr/>
        </p:nvGrpSpPr>
        <p:grpSpPr>
          <a:xfrm rot="5400000">
            <a:off x="593777" y="1786135"/>
            <a:ext cx="369896" cy="333900"/>
            <a:chOff x="96076" y="654376"/>
            <a:chExt cx="369896" cy="333900"/>
          </a:xfrm>
        </p:grpSpPr>
        <p:cxnSp>
          <p:nvCxnSpPr>
            <p:cNvPr id="1104" name="Google Shape;1104;p63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05" name="Google Shape;1105;p63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106" name="Google Shape;1106;p63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107" name="Google Shape;1107;p63"/>
          <p:cNvSpPr txBox="1"/>
          <p:nvPr/>
        </p:nvSpPr>
        <p:spPr>
          <a:xfrm>
            <a:off x="1036450" y="882400"/>
            <a:ext cx="1985100" cy="21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365750" lIns="182875" spcFirstLastPara="1" rIns="18287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8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108" name="Google Shape;1108;p63"/>
          <p:cNvSpPr txBox="1"/>
          <p:nvPr/>
        </p:nvSpPr>
        <p:spPr>
          <a:xfrm>
            <a:off x="1036450" y="3019861"/>
            <a:ext cx="1985100" cy="213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365750" lIns="182875" spcFirstLastPara="1" rIns="18287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109" name="Google Shape;1109;p63"/>
          <p:cNvSpPr txBox="1"/>
          <p:nvPr>
            <p:ph idx="1" type="subTitle"/>
          </p:nvPr>
        </p:nvSpPr>
        <p:spPr>
          <a:xfrm>
            <a:off x="1042075" y="882450"/>
            <a:ext cx="1985100" cy="2133300"/>
          </a:xfrm>
          <a:prstGeom prst="rect">
            <a:avLst/>
          </a:prstGeom>
        </p:spPr>
        <p:txBody>
          <a:bodyPr anchorCtr="0" anchor="ctr" bIns="91425" lIns="274300" spcFirstLastPara="1" rIns="18287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/>
        </p:txBody>
      </p:sp>
      <p:sp>
        <p:nvSpPr>
          <p:cNvPr id="1110" name="Google Shape;1110;p63"/>
          <p:cNvSpPr txBox="1"/>
          <p:nvPr>
            <p:ph idx="2" type="subTitle"/>
          </p:nvPr>
        </p:nvSpPr>
        <p:spPr>
          <a:xfrm>
            <a:off x="1042100" y="3015800"/>
            <a:ext cx="1985100" cy="2133300"/>
          </a:xfrm>
          <a:prstGeom prst="rect">
            <a:avLst/>
          </a:prstGeom>
        </p:spPr>
        <p:txBody>
          <a:bodyPr anchorCtr="0" anchor="ctr" bIns="91425" lIns="274300" spcFirstLastPara="1" rIns="18287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/>
        </p:txBody>
      </p:sp>
      <p:cxnSp>
        <p:nvCxnSpPr>
          <p:cNvPr id="1111" name="Google Shape;1111;p63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2" name="Google Shape;1112;p63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3" name="Google Shape;1113;p63"/>
          <p:cNvCxnSpPr/>
          <p:nvPr/>
        </p:nvCxnSpPr>
        <p:spPr>
          <a:xfrm>
            <a:off x="8623975" y="-20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4" name="Google Shape;1114;p63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5" name="Google Shape;1115;p63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16" name="Google Shape;1116;p63"/>
          <p:cNvSpPr txBox="1"/>
          <p:nvPr>
            <p:ph idx="3" type="body"/>
          </p:nvPr>
        </p:nvSpPr>
        <p:spPr>
          <a:xfrm>
            <a:off x="3166350" y="1132823"/>
            <a:ext cx="5457600" cy="1604700"/>
          </a:xfrm>
          <a:prstGeom prst="rect">
            <a:avLst/>
          </a:prstGeom>
        </p:spPr>
        <p:txBody>
          <a:bodyPr anchorCtr="0" anchor="t" bIns="0" lIns="274300" spcFirstLastPara="1" rIns="18287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117" name="Google Shape;1117;p63"/>
          <p:cNvSpPr txBox="1"/>
          <p:nvPr>
            <p:ph idx="4" type="body"/>
          </p:nvPr>
        </p:nvSpPr>
        <p:spPr>
          <a:xfrm>
            <a:off x="3166350" y="3266210"/>
            <a:ext cx="5457600" cy="1604700"/>
          </a:xfrm>
          <a:prstGeom prst="rect">
            <a:avLst/>
          </a:prstGeom>
        </p:spPr>
        <p:txBody>
          <a:bodyPr anchorCtr="0" anchor="t" bIns="0" lIns="274300" spcFirstLastPara="1" rIns="18287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118" name="Google Shape;1118;p63"/>
          <p:cNvSpPr txBox="1"/>
          <p:nvPr>
            <p:ph type="title"/>
          </p:nvPr>
        </p:nvSpPr>
        <p:spPr>
          <a:xfrm flipH="1">
            <a:off x="1046175" y="334951"/>
            <a:ext cx="7576500" cy="5475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cxnSp>
        <p:nvCxnSpPr>
          <p:cNvPr id="1119" name="Google Shape;1119;p63"/>
          <p:cNvCxnSpPr/>
          <p:nvPr/>
        </p:nvCxnSpPr>
        <p:spPr>
          <a:xfrm>
            <a:off x="1042100" y="882400"/>
            <a:ext cx="7581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1726">
          <p15:clr>
            <a:srgbClr val="E46962"/>
          </p15:clr>
        </p15:guide>
        <p15:guide id="2" orient="horz" pos="3042">
          <p15:clr>
            <a:srgbClr val="E46962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 - ALT 1">
  <p:cSld name="BLANK_1_1_1_1_1_1_1_1_1_1_1_1_1_2">
    <p:bg>
      <p:bgPr>
        <a:solidFill>
          <a:schemeClr val="lt2"/>
        </a:solidFill>
      </p:bgPr>
    </p:bg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1" name="Google Shape;1121;p64"/>
          <p:cNvGrpSpPr/>
          <p:nvPr/>
        </p:nvGrpSpPr>
        <p:grpSpPr>
          <a:xfrm rot="5400000">
            <a:off x="590952" y="3923898"/>
            <a:ext cx="369896" cy="333900"/>
            <a:chOff x="96076" y="654376"/>
            <a:chExt cx="369896" cy="333900"/>
          </a:xfrm>
        </p:grpSpPr>
        <p:cxnSp>
          <p:nvCxnSpPr>
            <p:cNvPr id="1122" name="Google Shape;1122;p64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23" name="Google Shape;1123;p64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124" name="Google Shape;1124;p64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125" name="Google Shape;1125;p64"/>
          <p:cNvGrpSpPr/>
          <p:nvPr/>
        </p:nvGrpSpPr>
        <p:grpSpPr>
          <a:xfrm rot="5400000">
            <a:off x="593777" y="1786135"/>
            <a:ext cx="369896" cy="333900"/>
            <a:chOff x="96076" y="654376"/>
            <a:chExt cx="369896" cy="333900"/>
          </a:xfrm>
        </p:grpSpPr>
        <p:cxnSp>
          <p:nvCxnSpPr>
            <p:cNvPr id="1126" name="Google Shape;1126;p64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27" name="Google Shape;1127;p64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128" name="Google Shape;1128;p64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129" name="Google Shape;1129;p64"/>
          <p:cNvSpPr txBox="1"/>
          <p:nvPr/>
        </p:nvSpPr>
        <p:spPr>
          <a:xfrm>
            <a:off x="1036450" y="882400"/>
            <a:ext cx="1985100" cy="21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365750" lIns="182875" spcFirstLastPara="1" rIns="18287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8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130" name="Google Shape;1130;p64"/>
          <p:cNvSpPr txBox="1"/>
          <p:nvPr/>
        </p:nvSpPr>
        <p:spPr>
          <a:xfrm>
            <a:off x="1036450" y="3019861"/>
            <a:ext cx="1985100" cy="213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365750" lIns="182875" spcFirstLastPara="1" rIns="18287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131" name="Google Shape;1131;p64"/>
          <p:cNvSpPr txBox="1"/>
          <p:nvPr>
            <p:ph type="title"/>
          </p:nvPr>
        </p:nvSpPr>
        <p:spPr>
          <a:xfrm>
            <a:off x="1042100" y="886425"/>
            <a:ext cx="1979400" cy="2133300"/>
          </a:xfrm>
          <a:prstGeom prst="rect">
            <a:avLst/>
          </a:prstGeom>
        </p:spPr>
        <p:txBody>
          <a:bodyPr anchorCtr="0" anchor="ctr" bIns="45700" lIns="274300" spcFirstLastPara="1" rIns="18287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9pPr>
          </a:lstStyle>
          <a:p/>
        </p:txBody>
      </p:sp>
      <p:sp>
        <p:nvSpPr>
          <p:cNvPr id="1132" name="Google Shape;1132;p64"/>
          <p:cNvSpPr txBox="1"/>
          <p:nvPr>
            <p:ph idx="2" type="title"/>
          </p:nvPr>
        </p:nvSpPr>
        <p:spPr>
          <a:xfrm>
            <a:off x="1042100" y="3023907"/>
            <a:ext cx="1985100" cy="2133300"/>
          </a:xfrm>
          <a:prstGeom prst="rect">
            <a:avLst/>
          </a:prstGeom>
        </p:spPr>
        <p:txBody>
          <a:bodyPr anchorCtr="0" anchor="ctr" bIns="45700" lIns="274300" spcFirstLastPara="1" rIns="18287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9pPr>
          </a:lstStyle>
          <a:p/>
        </p:txBody>
      </p:sp>
      <p:sp>
        <p:nvSpPr>
          <p:cNvPr id="1133" name="Google Shape;1133;p64"/>
          <p:cNvSpPr txBox="1"/>
          <p:nvPr>
            <p:ph idx="1" type="subTitle"/>
          </p:nvPr>
        </p:nvSpPr>
        <p:spPr>
          <a:xfrm>
            <a:off x="103645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134" name="Google Shape;1134;p64"/>
          <p:cNvSpPr txBox="1"/>
          <p:nvPr>
            <p:ph idx="3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135" name="Google Shape;1135;p64"/>
          <p:cNvSpPr txBox="1"/>
          <p:nvPr>
            <p:ph idx="4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cxnSp>
        <p:nvCxnSpPr>
          <p:cNvPr id="1136" name="Google Shape;1136;p64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37" name="Google Shape;1137;p64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38" name="Google Shape;1138;p64"/>
          <p:cNvCxnSpPr/>
          <p:nvPr/>
        </p:nvCxnSpPr>
        <p:spPr>
          <a:xfrm>
            <a:off x="8623975" y="-20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39" name="Google Shape;1139;p64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0" name="Google Shape;1140;p64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41" name="Google Shape;1141;p64"/>
          <p:cNvSpPr txBox="1"/>
          <p:nvPr>
            <p:ph idx="5" type="body"/>
          </p:nvPr>
        </p:nvSpPr>
        <p:spPr>
          <a:xfrm>
            <a:off x="3166350" y="1132823"/>
            <a:ext cx="5457600" cy="1604700"/>
          </a:xfrm>
          <a:prstGeom prst="rect">
            <a:avLst/>
          </a:prstGeom>
        </p:spPr>
        <p:txBody>
          <a:bodyPr anchorCtr="0" anchor="t" bIns="0" lIns="274300" spcFirstLastPara="1" rIns="18287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142" name="Google Shape;1142;p64"/>
          <p:cNvSpPr txBox="1"/>
          <p:nvPr>
            <p:ph idx="6" type="body"/>
          </p:nvPr>
        </p:nvSpPr>
        <p:spPr>
          <a:xfrm>
            <a:off x="3166350" y="3266210"/>
            <a:ext cx="5457600" cy="1604700"/>
          </a:xfrm>
          <a:prstGeom prst="rect">
            <a:avLst/>
          </a:prstGeom>
        </p:spPr>
        <p:txBody>
          <a:bodyPr anchorCtr="0" anchor="t" bIns="0" lIns="274300" spcFirstLastPara="1" rIns="18287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143" name="Google Shape;1143;p64"/>
          <p:cNvSpPr txBox="1"/>
          <p:nvPr>
            <p:ph idx="7" type="title"/>
          </p:nvPr>
        </p:nvSpPr>
        <p:spPr>
          <a:xfrm flipH="1">
            <a:off x="1046175" y="334951"/>
            <a:ext cx="7576500" cy="5475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cxnSp>
        <p:nvCxnSpPr>
          <p:cNvPr id="1144" name="Google Shape;1144;p64"/>
          <p:cNvCxnSpPr/>
          <p:nvPr/>
        </p:nvCxnSpPr>
        <p:spPr>
          <a:xfrm>
            <a:off x="1042100" y="882400"/>
            <a:ext cx="7581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1726">
          <p15:clr>
            <a:srgbClr val="E46962"/>
          </p15:clr>
        </p15:guide>
        <p15:guide id="2" orient="horz" pos="3042">
          <p15:clr>
            <a:srgbClr val="E46962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BLANK_1_1_1_1_1_1_1_1_1_1_1_1_1_1">
    <p:bg>
      <p:bgPr>
        <a:solidFill>
          <a:schemeClr val="lt2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" name="Google Shape;1146;p65"/>
          <p:cNvGrpSpPr/>
          <p:nvPr/>
        </p:nvGrpSpPr>
        <p:grpSpPr>
          <a:xfrm rot="5400000">
            <a:off x="593015" y="4280998"/>
            <a:ext cx="369896" cy="333900"/>
            <a:chOff x="96076" y="654376"/>
            <a:chExt cx="369896" cy="333900"/>
          </a:xfrm>
        </p:grpSpPr>
        <p:cxnSp>
          <p:nvCxnSpPr>
            <p:cNvPr id="1147" name="Google Shape;1147;p65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48" name="Google Shape;1148;p65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149" name="Google Shape;1149;p65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150" name="Google Shape;1150;p65"/>
          <p:cNvGrpSpPr/>
          <p:nvPr/>
        </p:nvGrpSpPr>
        <p:grpSpPr>
          <a:xfrm rot="5400000">
            <a:off x="591615" y="2800698"/>
            <a:ext cx="369896" cy="333900"/>
            <a:chOff x="96076" y="654376"/>
            <a:chExt cx="369896" cy="333900"/>
          </a:xfrm>
        </p:grpSpPr>
        <p:cxnSp>
          <p:nvCxnSpPr>
            <p:cNvPr id="1151" name="Google Shape;1151;p65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52" name="Google Shape;1152;p65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153" name="Google Shape;1153;p65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154" name="Google Shape;1154;p65"/>
          <p:cNvGrpSpPr/>
          <p:nvPr/>
        </p:nvGrpSpPr>
        <p:grpSpPr>
          <a:xfrm rot="5400000">
            <a:off x="594440" y="1320410"/>
            <a:ext cx="369896" cy="333900"/>
            <a:chOff x="96076" y="654376"/>
            <a:chExt cx="369896" cy="333900"/>
          </a:xfrm>
        </p:grpSpPr>
        <p:cxnSp>
          <p:nvCxnSpPr>
            <p:cNvPr id="1155" name="Google Shape;1155;p65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56" name="Google Shape;1156;p65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157" name="Google Shape;1157;p65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158" name="Google Shape;1158;p65"/>
          <p:cNvSpPr txBox="1"/>
          <p:nvPr>
            <p:ph type="title"/>
          </p:nvPr>
        </p:nvSpPr>
        <p:spPr>
          <a:xfrm flipH="1">
            <a:off x="1046175" y="334951"/>
            <a:ext cx="7576500" cy="5475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1159" name="Google Shape;1159;p65"/>
          <p:cNvSpPr txBox="1"/>
          <p:nvPr/>
        </p:nvSpPr>
        <p:spPr>
          <a:xfrm>
            <a:off x="1040600" y="3719118"/>
            <a:ext cx="1985100" cy="142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365750" lIns="182875" spcFirstLastPara="1" rIns="18287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160" name="Google Shape;1160;p65"/>
          <p:cNvSpPr txBox="1"/>
          <p:nvPr/>
        </p:nvSpPr>
        <p:spPr>
          <a:xfrm>
            <a:off x="1040600" y="2311041"/>
            <a:ext cx="1985100" cy="142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365750" lIns="182875" spcFirstLastPara="1" rIns="18287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161" name="Google Shape;1161;p65"/>
          <p:cNvSpPr txBox="1"/>
          <p:nvPr/>
        </p:nvSpPr>
        <p:spPr>
          <a:xfrm>
            <a:off x="1040600" y="882450"/>
            <a:ext cx="1985100" cy="142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365750" lIns="182875" spcFirstLastPara="1" rIns="18287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162" name="Google Shape;1162;p65"/>
          <p:cNvSpPr txBox="1"/>
          <p:nvPr>
            <p:ph idx="1" type="body"/>
          </p:nvPr>
        </p:nvSpPr>
        <p:spPr>
          <a:xfrm>
            <a:off x="3166350" y="2557587"/>
            <a:ext cx="5457600" cy="1173600"/>
          </a:xfrm>
          <a:prstGeom prst="rect">
            <a:avLst/>
          </a:prstGeom>
        </p:spPr>
        <p:txBody>
          <a:bodyPr anchorCtr="0" anchor="t" bIns="0" lIns="274300" spcFirstLastPara="1" rIns="18287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163" name="Google Shape;1163;p65"/>
          <p:cNvSpPr txBox="1"/>
          <p:nvPr>
            <p:ph idx="2" type="body"/>
          </p:nvPr>
        </p:nvSpPr>
        <p:spPr>
          <a:xfrm>
            <a:off x="3166350" y="3965664"/>
            <a:ext cx="5457600" cy="1173600"/>
          </a:xfrm>
          <a:prstGeom prst="rect">
            <a:avLst/>
          </a:prstGeom>
        </p:spPr>
        <p:txBody>
          <a:bodyPr anchorCtr="0" anchor="t" bIns="0" lIns="274300" spcFirstLastPara="1" rIns="18287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cxnSp>
        <p:nvCxnSpPr>
          <p:cNvPr id="1164" name="Google Shape;1164;p65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5" name="Google Shape;1165;p65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6" name="Google Shape;1166;p65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7" name="Google Shape;1167;p65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8" name="Google Shape;1168;p65"/>
          <p:cNvCxnSpPr/>
          <p:nvPr/>
        </p:nvCxnSpPr>
        <p:spPr>
          <a:xfrm>
            <a:off x="8623975" y="-20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9" name="Google Shape;1169;p65"/>
          <p:cNvSpPr txBox="1"/>
          <p:nvPr>
            <p:ph idx="3" type="body"/>
          </p:nvPr>
        </p:nvSpPr>
        <p:spPr>
          <a:xfrm>
            <a:off x="3166350" y="1128996"/>
            <a:ext cx="5457600" cy="1173600"/>
          </a:xfrm>
          <a:prstGeom prst="rect">
            <a:avLst/>
          </a:prstGeom>
        </p:spPr>
        <p:txBody>
          <a:bodyPr anchorCtr="0" anchor="t" bIns="0" lIns="274300" spcFirstLastPara="1" rIns="18287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cxnSp>
        <p:nvCxnSpPr>
          <p:cNvPr id="1170" name="Google Shape;1170;p65"/>
          <p:cNvCxnSpPr/>
          <p:nvPr/>
        </p:nvCxnSpPr>
        <p:spPr>
          <a:xfrm>
            <a:off x="1042100" y="882400"/>
            <a:ext cx="7581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1" name="Google Shape;1171;p65"/>
          <p:cNvSpPr txBox="1"/>
          <p:nvPr>
            <p:ph idx="4" type="subTitle"/>
          </p:nvPr>
        </p:nvSpPr>
        <p:spPr>
          <a:xfrm>
            <a:off x="1042075" y="882450"/>
            <a:ext cx="1985100" cy="1424400"/>
          </a:xfrm>
          <a:prstGeom prst="rect">
            <a:avLst/>
          </a:prstGeom>
        </p:spPr>
        <p:txBody>
          <a:bodyPr anchorCtr="0" anchor="ctr" bIns="91425" lIns="274300" spcFirstLastPara="1" rIns="18287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/>
        </p:txBody>
      </p:sp>
      <p:sp>
        <p:nvSpPr>
          <p:cNvPr id="1172" name="Google Shape;1172;p65"/>
          <p:cNvSpPr txBox="1"/>
          <p:nvPr>
            <p:ph idx="5" type="subTitle"/>
          </p:nvPr>
        </p:nvSpPr>
        <p:spPr>
          <a:xfrm>
            <a:off x="1042075" y="2311050"/>
            <a:ext cx="1985100" cy="1424400"/>
          </a:xfrm>
          <a:prstGeom prst="rect">
            <a:avLst/>
          </a:prstGeom>
        </p:spPr>
        <p:txBody>
          <a:bodyPr anchorCtr="0" anchor="ctr" bIns="91425" lIns="274300" spcFirstLastPara="1" rIns="18287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/>
        </p:txBody>
      </p:sp>
      <p:sp>
        <p:nvSpPr>
          <p:cNvPr id="1173" name="Google Shape;1173;p65"/>
          <p:cNvSpPr txBox="1"/>
          <p:nvPr>
            <p:ph idx="6" type="subTitle"/>
          </p:nvPr>
        </p:nvSpPr>
        <p:spPr>
          <a:xfrm>
            <a:off x="1042075" y="3735450"/>
            <a:ext cx="1985100" cy="1424400"/>
          </a:xfrm>
          <a:prstGeom prst="rect">
            <a:avLst/>
          </a:prstGeom>
        </p:spPr>
        <p:txBody>
          <a:bodyPr anchorCtr="0" anchor="ctr" bIns="91425" lIns="274300" spcFirstLastPara="1" rIns="18287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- ALT 1">
  <p:cSld name="BLANK_1_1_1_1_1_1_1_1_1_1_1_1_1_1_2">
    <p:bg>
      <p:bgPr>
        <a:solidFill>
          <a:schemeClr val="lt2"/>
        </a:solidFill>
      </p:bgPr>
    </p:bg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66"/>
          <p:cNvGrpSpPr/>
          <p:nvPr/>
        </p:nvGrpSpPr>
        <p:grpSpPr>
          <a:xfrm rot="5400000">
            <a:off x="593015" y="4280998"/>
            <a:ext cx="369896" cy="333900"/>
            <a:chOff x="96076" y="654376"/>
            <a:chExt cx="369896" cy="333900"/>
          </a:xfrm>
        </p:grpSpPr>
        <p:cxnSp>
          <p:nvCxnSpPr>
            <p:cNvPr id="1176" name="Google Shape;1176;p66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77" name="Google Shape;1177;p66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178" name="Google Shape;1178;p66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179" name="Google Shape;1179;p66"/>
          <p:cNvGrpSpPr/>
          <p:nvPr/>
        </p:nvGrpSpPr>
        <p:grpSpPr>
          <a:xfrm rot="5400000">
            <a:off x="591615" y="2800698"/>
            <a:ext cx="369896" cy="333900"/>
            <a:chOff x="96076" y="654376"/>
            <a:chExt cx="369896" cy="333900"/>
          </a:xfrm>
        </p:grpSpPr>
        <p:cxnSp>
          <p:nvCxnSpPr>
            <p:cNvPr id="1180" name="Google Shape;1180;p66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81" name="Google Shape;1181;p66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182" name="Google Shape;1182;p66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183" name="Google Shape;1183;p66"/>
          <p:cNvGrpSpPr/>
          <p:nvPr/>
        </p:nvGrpSpPr>
        <p:grpSpPr>
          <a:xfrm rot="5400000">
            <a:off x="594440" y="1320410"/>
            <a:ext cx="369896" cy="333900"/>
            <a:chOff x="96076" y="654376"/>
            <a:chExt cx="369896" cy="333900"/>
          </a:xfrm>
        </p:grpSpPr>
        <p:cxnSp>
          <p:nvCxnSpPr>
            <p:cNvPr id="1184" name="Google Shape;1184;p66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85" name="Google Shape;1185;p66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186" name="Google Shape;1186;p66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187" name="Google Shape;1187;p66"/>
          <p:cNvSpPr txBox="1"/>
          <p:nvPr>
            <p:ph type="title"/>
          </p:nvPr>
        </p:nvSpPr>
        <p:spPr>
          <a:xfrm flipH="1">
            <a:off x="1046175" y="334951"/>
            <a:ext cx="7576500" cy="5475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1188" name="Google Shape;1188;p66"/>
          <p:cNvSpPr txBox="1"/>
          <p:nvPr/>
        </p:nvSpPr>
        <p:spPr>
          <a:xfrm>
            <a:off x="1040600" y="3719118"/>
            <a:ext cx="1985100" cy="142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365750" lIns="182875" spcFirstLastPara="1" rIns="18287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189" name="Google Shape;1189;p66"/>
          <p:cNvSpPr txBox="1"/>
          <p:nvPr/>
        </p:nvSpPr>
        <p:spPr>
          <a:xfrm>
            <a:off x="1040600" y="2311041"/>
            <a:ext cx="1985100" cy="142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365750" lIns="182875" spcFirstLastPara="1" rIns="18287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190" name="Google Shape;1190;p66"/>
          <p:cNvSpPr txBox="1"/>
          <p:nvPr/>
        </p:nvSpPr>
        <p:spPr>
          <a:xfrm>
            <a:off x="1040600" y="882450"/>
            <a:ext cx="1985100" cy="142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365750" lIns="182875" spcFirstLastPara="1" rIns="18287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191" name="Google Shape;1191;p66"/>
          <p:cNvSpPr txBox="1"/>
          <p:nvPr>
            <p:ph idx="1" type="body"/>
          </p:nvPr>
        </p:nvSpPr>
        <p:spPr>
          <a:xfrm>
            <a:off x="3166350" y="2557587"/>
            <a:ext cx="5457600" cy="1173600"/>
          </a:xfrm>
          <a:prstGeom prst="rect">
            <a:avLst/>
          </a:prstGeom>
        </p:spPr>
        <p:txBody>
          <a:bodyPr anchorCtr="0" anchor="t" bIns="0" lIns="274300" spcFirstLastPara="1" rIns="18287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192" name="Google Shape;1192;p66"/>
          <p:cNvSpPr txBox="1"/>
          <p:nvPr>
            <p:ph idx="2" type="body"/>
          </p:nvPr>
        </p:nvSpPr>
        <p:spPr>
          <a:xfrm>
            <a:off x="3166350" y="3965664"/>
            <a:ext cx="5457600" cy="1173600"/>
          </a:xfrm>
          <a:prstGeom prst="rect">
            <a:avLst/>
          </a:prstGeom>
        </p:spPr>
        <p:txBody>
          <a:bodyPr anchorCtr="0" anchor="t" bIns="0" lIns="274300" spcFirstLastPara="1" rIns="18287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cxnSp>
        <p:nvCxnSpPr>
          <p:cNvPr id="1193" name="Google Shape;1193;p66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4" name="Google Shape;1194;p66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5" name="Google Shape;1195;p66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6" name="Google Shape;1196;p66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7" name="Google Shape;1197;p66"/>
          <p:cNvCxnSpPr/>
          <p:nvPr/>
        </p:nvCxnSpPr>
        <p:spPr>
          <a:xfrm>
            <a:off x="8623975" y="-20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98" name="Google Shape;1198;p66"/>
          <p:cNvSpPr txBox="1"/>
          <p:nvPr>
            <p:ph idx="3" type="body"/>
          </p:nvPr>
        </p:nvSpPr>
        <p:spPr>
          <a:xfrm>
            <a:off x="3166350" y="1128996"/>
            <a:ext cx="5457600" cy="1173600"/>
          </a:xfrm>
          <a:prstGeom prst="rect">
            <a:avLst/>
          </a:prstGeom>
        </p:spPr>
        <p:txBody>
          <a:bodyPr anchorCtr="0" anchor="t" bIns="0" lIns="274300" spcFirstLastPara="1" rIns="18287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cxnSp>
        <p:nvCxnSpPr>
          <p:cNvPr id="1199" name="Google Shape;1199;p66"/>
          <p:cNvCxnSpPr/>
          <p:nvPr/>
        </p:nvCxnSpPr>
        <p:spPr>
          <a:xfrm>
            <a:off x="1042100" y="882400"/>
            <a:ext cx="7581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0" name="Google Shape;1200;p66"/>
          <p:cNvSpPr txBox="1"/>
          <p:nvPr>
            <p:ph idx="4" type="subTitle"/>
          </p:nvPr>
        </p:nvSpPr>
        <p:spPr>
          <a:xfrm>
            <a:off x="1042075" y="882450"/>
            <a:ext cx="1985100" cy="1424400"/>
          </a:xfrm>
          <a:prstGeom prst="rect">
            <a:avLst/>
          </a:prstGeom>
        </p:spPr>
        <p:txBody>
          <a:bodyPr anchorCtr="0" anchor="ctr" bIns="91425" lIns="274300" spcFirstLastPara="1" rIns="18287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/>
        </p:txBody>
      </p:sp>
      <p:sp>
        <p:nvSpPr>
          <p:cNvPr id="1201" name="Google Shape;1201;p66"/>
          <p:cNvSpPr txBox="1"/>
          <p:nvPr>
            <p:ph idx="5" type="subTitle"/>
          </p:nvPr>
        </p:nvSpPr>
        <p:spPr>
          <a:xfrm>
            <a:off x="1042075" y="2311050"/>
            <a:ext cx="1985100" cy="1424400"/>
          </a:xfrm>
          <a:prstGeom prst="rect">
            <a:avLst/>
          </a:prstGeom>
        </p:spPr>
        <p:txBody>
          <a:bodyPr anchorCtr="0" anchor="ctr" bIns="91425" lIns="274300" spcFirstLastPara="1" rIns="18287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/>
        </p:txBody>
      </p:sp>
      <p:sp>
        <p:nvSpPr>
          <p:cNvPr id="1202" name="Google Shape;1202;p66"/>
          <p:cNvSpPr txBox="1"/>
          <p:nvPr>
            <p:ph idx="6" type="subTitle"/>
          </p:nvPr>
        </p:nvSpPr>
        <p:spPr>
          <a:xfrm>
            <a:off x="1042075" y="3735450"/>
            <a:ext cx="1985100" cy="1424400"/>
          </a:xfrm>
          <a:prstGeom prst="rect">
            <a:avLst/>
          </a:prstGeom>
        </p:spPr>
        <p:txBody>
          <a:bodyPr anchorCtr="0" anchor="ctr" bIns="91425" lIns="274300" spcFirstLastPara="1" rIns="18287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/>
        </p:txBody>
      </p:sp>
      <p:sp>
        <p:nvSpPr>
          <p:cNvPr id="1203" name="Google Shape;1203;p66"/>
          <p:cNvSpPr txBox="1"/>
          <p:nvPr>
            <p:ph idx="7" type="subTitle"/>
          </p:nvPr>
        </p:nvSpPr>
        <p:spPr>
          <a:xfrm>
            <a:off x="103645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204" name="Google Shape;1204;p66"/>
          <p:cNvSpPr txBox="1"/>
          <p:nvPr>
            <p:ph idx="8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205" name="Google Shape;1205;p66"/>
          <p:cNvSpPr txBox="1"/>
          <p:nvPr>
            <p:ph idx="9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BLANK_1_1_1_1_1_1_1_1_1_1_1_1_1_1_1">
    <p:bg>
      <p:bgPr>
        <a:solidFill>
          <a:schemeClr val="lt2"/>
        </a:solidFill>
      </p:bgPr>
    </p:bg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7" name="Google Shape;1207;p67"/>
          <p:cNvGrpSpPr/>
          <p:nvPr/>
        </p:nvGrpSpPr>
        <p:grpSpPr>
          <a:xfrm rot="5400000">
            <a:off x="593777" y="1244198"/>
            <a:ext cx="369896" cy="333900"/>
            <a:chOff x="96076" y="654376"/>
            <a:chExt cx="369896" cy="333900"/>
          </a:xfrm>
        </p:grpSpPr>
        <p:cxnSp>
          <p:nvCxnSpPr>
            <p:cNvPr id="1208" name="Google Shape;1208;p67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09" name="Google Shape;1209;p67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10" name="Google Shape;1210;p67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211" name="Google Shape;1211;p67"/>
          <p:cNvGrpSpPr/>
          <p:nvPr/>
        </p:nvGrpSpPr>
        <p:grpSpPr>
          <a:xfrm rot="5400000">
            <a:off x="593790" y="2286698"/>
            <a:ext cx="369896" cy="333900"/>
            <a:chOff x="96076" y="654376"/>
            <a:chExt cx="369896" cy="333900"/>
          </a:xfrm>
        </p:grpSpPr>
        <p:cxnSp>
          <p:nvCxnSpPr>
            <p:cNvPr id="1212" name="Google Shape;1212;p67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13" name="Google Shape;1213;p67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14" name="Google Shape;1214;p67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215" name="Google Shape;1215;p67"/>
          <p:cNvGrpSpPr/>
          <p:nvPr/>
        </p:nvGrpSpPr>
        <p:grpSpPr>
          <a:xfrm rot="5400000">
            <a:off x="593777" y="4371698"/>
            <a:ext cx="369896" cy="333900"/>
            <a:chOff x="96076" y="654376"/>
            <a:chExt cx="369896" cy="333900"/>
          </a:xfrm>
        </p:grpSpPr>
        <p:cxnSp>
          <p:nvCxnSpPr>
            <p:cNvPr id="1216" name="Google Shape;1216;p67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17" name="Google Shape;1217;p67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18" name="Google Shape;1218;p67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219" name="Google Shape;1219;p67"/>
          <p:cNvSpPr txBox="1"/>
          <p:nvPr>
            <p:ph idx="1" type="body"/>
          </p:nvPr>
        </p:nvSpPr>
        <p:spPr>
          <a:xfrm>
            <a:off x="3166350" y="1128995"/>
            <a:ext cx="5457600" cy="816300"/>
          </a:xfrm>
          <a:prstGeom prst="rect">
            <a:avLst/>
          </a:prstGeom>
        </p:spPr>
        <p:txBody>
          <a:bodyPr anchorCtr="0" anchor="t" bIns="0" lIns="274300" spcFirstLastPara="1" rIns="18287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220" name="Google Shape;1220;p67"/>
          <p:cNvSpPr txBox="1"/>
          <p:nvPr>
            <p:ph idx="2" type="body"/>
          </p:nvPr>
        </p:nvSpPr>
        <p:spPr>
          <a:xfrm>
            <a:off x="3166350" y="2191967"/>
            <a:ext cx="5457600" cy="816300"/>
          </a:xfrm>
          <a:prstGeom prst="rect">
            <a:avLst/>
          </a:prstGeom>
        </p:spPr>
        <p:txBody>
          <a:bodyPr anchorCtr="0" anchor="t" bIns="0" lIns="274300" spcFirstLastPara="1" rIns="18287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221" name="Google Shape;1221;p67"/>
          <p:cNvSpPr txBox="1"/>
          <p:nvPr>
            <p:ph idx="3" type="body"/>
          </p:nvPr>
        </p:nvSpPr>
        <p:spPr>
          <a:xfrm>
            <a:off x="3166350" y="3260843"/>
            <a:ext cx="5457600" cy="816300"/>
          </a:xfrm>
          <a:prstGeom prst="rect">
            <a:avLst/>
          </a:prstGeom>
        </p:spPr>
        <p:txBody>
          <a:bodyPr anchorCtr="0" anchor="t" bIns="0" lIns="274300" spcFirstLastPara="1" rIns="18287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222" name="Google Shape;1222;p67"/>
          <p:cNvSpPr txBox="1"/>
          <p:nvPr>
            <p:ph idx="4" type="body"/>
          </p:nvPr>
        </p:nvSpPr>
        <p:spPr>
          <a:xfrm>
            <a:off x="3165075" y="4322928"/>
            <a:ext cx="5457600" cy="816300"/>
          </a:xfrm>
          <a:prstGeom prst="rect">
            <a:avLst/>
          </a:prstGeom>
        </p:spPr>
        <p:txBody>
          <a:bodyPr anchorCtr="0" anchor="t" bIns="0" lIns="274300" spcFirstLastPara="1" rIns="18287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223" name="Google Shape;1223;p67"/>
          <p:cNvSpPr txBox="1"/>
          <p:nvPr/>
        </p:nvSpPr>
        <p:spPr>
          <a:xfrm>
            <a:off x="1042100" y="4076382"/>
            <a:ext cx="1985100" cy="106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365750" lIns="182875" spcFirstLastPara="1" rIns="18287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grpSp>
        <p:nvGrpSpPr>
          <p:cNvPr id="1224" name="Google Shape;1224;p67"/>
          <p:cNvGrpSpPr/>
          <p:nvPr/>
        </p:nvGrpSpPr>
        <p:grpSpPr>
          <a:xfrm rot="5400000">
            <a:off x="593765" y="3328603"/>
            <a:ext cx="369896" cy="333900"/>
            <a:chOff x="96076" y="654376"/>
            <a:chExt cx="369896" cy="333900"/>
          </a:xfrm>
        </p:grpSpPr>
        <p:cxnSp>
          <p:nvCxnSpPr>
            <p:cNvPr id="1225" name="Google Shape;1225;p67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26" name="Google Shape;1226;p67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27" name="Google Shape;1227;p67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228" name="Google Shape;1228;p67"/>
          <p:cNvSpPr txBox="1"/>
          <p:nvPr/>
        </p:nvSpPr>
        <p:spPr>
          <a:xfrm>
            <a:off x="1042100" y="3014307"/>
            <a:ext cx="1985100" cy="106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365750" lIns="182875" spcFirstLastPara="1" rIns="18287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229" name="Google Shape;1229;p67"/>
          <p:cNvSpPr txBox="1"/>
          <p:nvPr/>
        </p:nvSpPr>
        <p:spPr>
          <a:xfrm>
            <a:off x="1042100" y="1944523"/>
            <a:ext cx="1985100" cy="106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365750" lIns="182875" spcFirstLastPara="1" rIns="18287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230" name="Google Shape;1230;p67"/>
          <p:cNvSpPr txBox="1"/>
          <p:nvPr/>
        </p:nvSpPr>
        <p:spPr>
          <a:xfrm>
            <a:off x="1042100" y="882449"/>
            <a:ext cx="1985100" cy="106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365750" lIns="182875" spcFirstLastPara="1" rIns="18287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1231" name="Google Shape;1231;p67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32" name="Google Shape;1232;p67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33" name="Google Shape;1233;p67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34" name="Google Shape;1234;p67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35" name="Google Shape;1235;p67"/>
          <p:cNvCxnSpPr/>
          <p:nvPr/>
        </p:nvCxnSpPr>
        <p:spPr>
          <a:xfrm>
            <a:off x="8623975" y="-20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36" name="Google Shape;1236;p67"/>
          <p:cNvCxnSpPr/>
          <p:nvPr/>
        </p:nvCxnSpPr>
        <p:spPr>
          <a:xfrm>
            <a:off x="1042100" y="882400"/>
            <a:ext cx="7581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7" name="Google Shape;1237;p67"/>
          <p:cNvSpPr txBox="1"/>
          <p:nvPr>
            <p:ph type="title"/>
          </p:nvPr>
        </p:nvSpPr>
        <p:spPr>
          <a:xfrm flipH="1">
            <a:off x="1046175" y="334951"/>
            <a:ext cx="7576500" cy="5475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1238" name="Google Shape;1238;p67"/>
          <p:cNvSpPr txBox="1"/>
          <p:nvPr>
            <p:ph idx="5" type="subTitle"/>
          </p:nvPr>
        </p:nvSpPr>
        <p:spPr>
          <a:xfrm>
            <a:off x="1042088" y="882450"/>
            <a:ext cx="1985100" cy="1067100"/>
          </a:xfrm>
          <a:prstGeom prst="rect">
            <a:avLst/>
          </a:prstGeom>
        </p:spPr>
        <p:txBody>
          <a:bodyPr anchorCtr="0" anchor="ctr" bIns="91425" lIns="274300" spcFirstLastPara="1" rIns="18287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/>
        </p:txBody>
      </p:sp>
      <p:sp>
        <p:nvSpPr>
          <p:cNvPr id="1239" name="Google Shape;1239;p67"/>
          <p:cNvSpPr txBox="1"/>
          <p:nvPr>
            <p:ph idx="6" type="subTitle"/>
          </p:nvPr>
        </p:nvSpPr>
        <p:spPr>
          <a:xfrm>
            <a:off x="1042088" y="1949550"/>
            <a:ext cx="1985100" cy="1063200"/>
          </a:xfrm>
          <a:prstGeom prst="rect">
            <a:avLst/>
          </a:prstGeom>
        </p:spPr>
        <p:txBody>
          <a:bodyPr anchorCtr="0" anchor="ctr" bIns="91425" lIns="274300" spcFirstLastPara="1" rIns="18287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/>
        </p:txBody>
      </p:sp>
      <p:sp>
        <p:nvSpPr>
          <p:cNvPr id="1240" name="Google Shape;1240;p67"/>
          <p:cNvSpPr txBox="1"/>
          <p:nvPr>
            <p:ph idx="7" type="subTitle"/>
          </p:nvPr>
        </p:nvSpPr>
        <p:spPr>
          <a:xfrm>
            <a:off x="1042088" y="3008275"/>
            <a:ext cx="1985100" cy="1073100"/>
          </a:xfrm>
          <a:prstGeom prst="rect">
            <a:avLst/>
          </a:prstGeom>
        </p:spPr>
        <p:txBody>
          <a:bodyPr anchorCtr="0" anchor="ctr" bIns="91425" lIns="274300" spcFirstLastPara="1" rIns="18287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/>
        </p:txBody>
      </p:sp>
      <p:sp>
        <p:nvSpPr>
          <p:cNvPr id="1241" name="Google Shape;1241;p67"/>
          <p:cNvSpPr txBox="1"/>
          <p:nvPr>
            <p:ph idx="8" type="subTitle"/>
          </p:nvPr>
        </p:nvSpPr>
        <p:spPr>
          <a:xfrm>
            <a:off x="1042088" y="4082950"/>
            <a:ext cx="1985100" cy="1060500"/>
          </a:xfrm>
          <a:prstGeom prst="rect">
            <a:avLst/>
          </a:prstGeom>
        </p:spPr>
        <p:txBody>
          <a:bodyPr anchorCtr="0" anchor="ctr" bIns="91425" lIns="274300" spcFirstLastPara="1" rIns="18287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 - ALT 1">
  <p:cSld name="BLANK_1_1_1_1_1_1_1_1_1_1_1_1_1_1_1_2">
    <p:bg>
      <p:bgPr>
        <a:solidFill>
          <a:schemeClr val="lt2"/>
        </a:solidFill>
      </p:bgPr>
    </p:bg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3" name="Google Shape;1243;p68"/>
          <p:cNvGrpSpPr/>
          <p:nvPr/>
        </p:nvGrpSpPr>
        <p:grpSpPr>
          <a:xfrm rot="5400000">
            <a:off x="593777" y="1244198"/>
            <a:ext cx="369896" cy="333900"/>
            <a:chOff x="96076" y="654376"/>
            <a:chExt cx="369896" cy="333900"/>
          </a:xfrm>
        </p:grpSpPr>
        <p:cxnSp>
          <p:nvCxnSpPr>
            <p:cNvPr id="1244" name="Google Shape;1244;p68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45" name="Google Shape;1245;p68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46" name="Google Shape;1246;p68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247" name="Google Shape;1247;p68"/>
          <p:cNvGrpSpPr/>
          <p:nvPr/>
        </p:nvGrpSpPr>
        <p:grpSpPr>
          <a:xfrm rot="5400000">
            <a:off x="593790" y="2286698"/>
            <a:ext cx="369896" cy="333900"/>
            <a:chOff x="96076" y="654376"/>
            <a:chExt cx="369896" cy="333900"/>
          </a:xfrm>
        </p:grpSpPr>
        <p:cxnSp>
          <p:nvCxnSpPr>
            <p:cNvPr id="1248" name="Google Shape;1248;p68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49" name="Google Shape;1249;p68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50" name="Google Shape;1250;p68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251" name="Google Shape;1251;p68"/>
          <p:cNvGrpSpPr/>
          <p:nvPr/>
        </p:nvGrpSpPr>
        <p:grpSpPr>
          <a:xfrm rot="5400000">
            <a:off x="593777" y="4371698"/>
            <a:ext cx="369896" cy="333900"/>
            <a:chOff x="96076" y="654376"/>
            <a:chExt cx="369896" cy="333900"/>
          </a:xfrm>
        </p:grpSpPr>
        <p:cxnSp>
          <p:nvCxnSpPr>
            <p:cNvPr id="1252" name="Google Shape;1252;p68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53" name="Google Shape;1253;p68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54" name="Google Shape;1254;p68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255" name="Google Shape;1255;p68"/>
          <p:cNvGrpSpPr/>
          <p:nvPr/>
        </p:nvGrpSpPr>
        <p:grpSpPr>
          <a:xfrm rot="5400000">
            <a:off x="593765" y="3328603"/>
            <a:ext cx="369896" cy="333900"/>
            <a:chOff x="96076" y="654376"/>
            <a:chExt cx="369896" cy="333900"/>
          </a:xfrm>
        </p:grpSpPr>
        <p:cxnSp>
          <p:nvCxnSpPr>
            <p:cNvPr id="1256" name="Google Shape;1256;p68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57" name="Google Shape;1257;p68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58" name="Google Shape;1258;p68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259" name="Google Shape;1259;p68"/>
          <p:cNvSpPr txBox="1"/>
          <p:nvPr>
            <p:ph idx="1" type="body"/>
          </p:nvPr>
        </p:nvSpPr>
        <p:spPr>
          <a:xfrm>
            <a:off x="3166350" y="1128995"/>
            <a:ext cx="5457600" cy="816300"/>
          </a:xfrm>
          <a:prstGeom prst="rect">
            <a:avLst/>
          </a:prstGeom>
        </p:spPr>
        <p:txBody>
          <a:bodyPr anchorCtr="0" anchor="t" bIns="0" lIns="274300" spcFirstLastPara="1" rIns="18287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260" name="Google Shape;1260;p68"/>
          <p:cNvSpPr txBox="1"/>
          <p:nvPr>
            <p:ph idx="2" type="body"/>
          </p:nvPr>
        </p:nvSpPr>
        <p:spPr>
          <a:xfrm>
            <a:off x="3166350" y="2191967"/>
            <a:ext cx="5457600" cy="816300"/>
          </a:xfrm>
          <a:prstGeom prst="rect">
            <a:avLst/>
          </a:prstGeom>
        </p:spPr>
        <p:txBody>
          <a:bodyPr anchorCtr="0" anchor="t" bIns="0" lIns="274300" spcFirstLastPara="1" rIns="18287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261" name="Google Shape;1261;p68"/>
          <p:cNvSpPr txBox="1"/>
          <p:nvPr>
            <p:ph idx="3" type="body"/>
          </p:nvPr>
        </p:nvSpPr>
        <p:spPr>
          <a:xfrm>
            <a:off x="3166350" y="3260843"/>
            <a:ext cx="5457600" cy="816300"/>
          </a:xfrm>
          <a:prstGeom prst="rect">
            <a:avLst/>
          </a:prstGeom>
        </p:spPr>
        <p:txBody>
          <a:bodyPr anchorCtr="0" anchor="t" bIns="0" lIns="274300" spcFirstLastPara="1" rIns="18287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262" name="Google Shape;1262;p68"/>
          <p:cNvSpPr txBox="1"/>
          <p:nvPr>
            <p:ph idx="4" type="body"/>
          </p:nvPr>
        </p:nvSpPr>
        <p:spPr>
          <a:xfrm>
            <a:off x="3165075" y="4322928"/>
            <a:ext cx="5457600" cy="816300"/>
          </a:xfrm>
          <a:prstGeom prst="rect">
            <a:avLst/>
          </a:prstGeom>
        </p:spPr>
        <p:txBody>
          <a:bodyPr anchorCtr="0" anchor="t" bIns="0" lIns="274300" spcFirstLastPara="1" rIns="18287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263" name="Google Shape;1263;p68"/>
          <p:cNvSpPr txBox="1"/>
          <p:nvPr/>
        </p:nvSpPr>
        <p:spPr>
          <a:xfrm>
            <a:off x="1042100" y="4076382"/>
            <a:ext cx="1985100" cy="106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365750" lIns="182875" spcFirstLastPara="1" rIns="18287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264" name="Google Shape;1264;p68"/>
          <p:cNvSpPr txBox="1"/>
          <p:nvPr/>
        </p:nvSpPr>
        <p:spPr>
          <a:xfrm>
            <a:off x="1042100" y="3014307"/>
            <a:ext cx="1985100" cy="106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365750" lIns="182875" spcFirstLastPara="1" rIns="18287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265" name="Google Shape;1265;p68"/>
          <p:cNvSpPr txBox="1"/>
          <p:nvPr/>
        </p:nvSpPr>
        <p:spPr>
          <a:xfrm>
            <a:off x="1042100" y="1944523"/>
            <a:ext cx="1985100" cy="106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365750" lIns="182875" spcFirstLastPara="1" rIns="18287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266" name="Google Shape;1266;p68"/>
          <p:cNvSpPr txBox="1"/>
          <p:nvPr/>
        </p:nvSpPr>
        <p:spPr>
          <a:xfrm>
            <a:off x="1042100" y="882449"/>
            <a:ext cx="1985100" cy="106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365750" lIns="182875" spcFirstLastPara="1" rIns="18287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1267" name="Google Shape;1267;p68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68" name="Google Shape;1268;p68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69" name="Google Shape;1269;p68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0" name="Google Shape;1270;p68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1" name="Google Shape;1271;p68"/>
          <p:cNvCxnSpPr/>
          <p:nvPr/>
        </p:nvCxnSpPr>
        <p:spPr>
          <a:xfrm>
            <a:off x="8623975" y="-20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2" name="Google Shape;1272;p68"/>
          <p:cNvCxnSpPr/>
          <p:nvPr/>
        </p:nvCxnSpPr>
        <p:spPr>
          <a:xfrm>
            <a:off x="1042100" y="882400"/>
            <a:ext cx="7581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3" name="Google Shape;1273;p68"/>
          <p:cNvSpPr txBox="1"/>
          <p:nvPr>
            <p:ph type="title"/>
          </p:nvPr>
        </p:nvSpPr>
        <p:spPr>
          <a:xfrm flipH="1">
            <a:off x="1046175" y="334951"/>
            <a:ext cx="7576500" cy="5475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1274" name="Google Shape;1274;p68"/>
          <p:cNvSpPr txBox="1"/>
          <p:nvPr>
            <p:ph idx="5" type="subTitle"/>
          </p:nvPr>
        </p:nvSpPr>
        <p:spPr>
          <a:xfrm>
            <a:off x="1042100" y="882450"/>
            <a:ext cx="1985100" cy="1067100"/>
          </a:xfrm>
          <a:prstGeom prst="rect">
            <a:avLst/>
          </a:prstGeom>
        </p:spPr>
        <p:txBody>
          <a:bodyPr anchorCtr="0" anchor="ctr" bIns="91425" lIns="274300" spcFirstLastPara="1" rIns="18287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/>
        </p:txBody>
      </p:sp>
      <p:sp>
        <p:nvSpPr>
          <p:cNvPr id="1275" name="Google Shape;1275;p68"/>
          <p:cNvSpPr txBox="1"/>
          <p:nvPr>
            <p:ph idx="6" type="subTitle"/>
          </p:nvPr>
        </p:nvSpPr>
        <p:spPr>
          <a:xfrm>
            <a:off x="1042100" y="1949550"/>
            <a:ext cx="1985100" cy="1063200"/>
          </a:xfrm>
          <a:prstGeom prst="rect">
            <a:avLst/>
          </a:prstGeom>
        </p:spPr>
        <p:txBody>
          <a:bodyPr anchorCtr="0" anchor="ctr" bIns="91425" lIns="274300" spcFirstLastPara="1" rIns="18287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/>
        </p:txBody>
      </p:sp>
      <p:sp>
        <p:nvSpPr>
          <p:cNvPr id="1276" name="Google Shape;1276;p68"/>
          <p:cNvSpPr txBox="1"/>
          <p:nvPr>
            <p:ph idx="7" type="subTitle"/>
          </p:nvPr>
        </p:nvSpPr>
        <p:spPr>
          <a:xfrm>
            <a:off x="1042100" y="3008275"/>
            <a:ext cx="1985100" cy="1073100"/>
          </a:xfrm>
          <a:prstGeom prst="rect">
            <a:avLst/>
          </a:prstGeom>
        </p:spPr>
        <p:txBody>
          <a:bodyPr anchorCtr="0" anchor="ctr" bIns="91425" lIns="274300" spcFirstLastPara="1" rIns="18287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/>
        </p:txBody>
      </p:sp>
      <p:sp>
        <p:nvSpPr>
          <p:cNvPr id="1277" name="Google Shape;1277;p68"/>
          <p:cNvSpPr txBox="1"/>
          <p:nvPr>
            <p:ph idx="8" type="subTitle"/>
          </p:nvPr>
        </p:nvSpPr>
        <p:spPr>
          <a:xfrm>
            <a:off x="1042100" y="4082950"/>
            <a:ext cx="1985100" cy="1060500"/>
          </a:xfrm>
          <a:prstGeom prst="rect">
            <a:avLst/>
          </a:prstGeom>
        </p:spPr>
        <p:txBody>
          <a:bodyPr anchorCtr="0" anchor="ctr" bIns="91425" lIns="274300" spcFirstLastPara="1" rIns="18287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/>
        </p:txBody>
      </p:sp>
      <p:sp>
        <p:nvSpPr>
          <p:cNvPr id="1278" name="Google Shape;1278;p68"/>
          <p:cNvSpPr txBox="1"/>
          <p:nvPr>
            <p:ph idx="9" type="subTitle"/>
          </p:nvPr>
        </p:nvSpPr>
        <p:spPr>
          <a:xfrm>
            <a:off x="103645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279" name="Google Shape;1279;p68"/>
          <p:cNvSpPr txBox="1"/>
          <p:nvPr>
            <p:ph idx="13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280" name="Google Shape;1280;p68"/>
          <p:cNvSpPr txBox="1"/>
          <p:nvPr>
            <p:ph idx="14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BLANK_1_1_1_1_1_1_1_1_1_1_1_1_1_1_1_1">
    <p:bg>
      <p:bgPr>
        <a:solidFill>
          <a:schemeClr val="lt2"/>
        </a:solidFill>
      </p:bgPr>
    </p:bg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69"/>
          <p:cNvSpPr/>
          <p:nvPr>
            <p:ph idx="2" type="pic"/>
          </p:nvPr>
        </p:nvSpPr>
        <p:spPr>
          <a:xfrm>
            <a:off x="1408925" y="1186475"/>
            <a:ext cx="6585900" cy="34974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283" name="Google Shape;1283;p69"/>
          <p:cNvSpPr txBox="1"/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9pPr>
          </a:lstStyle>
          <a:p/>
        </p:txBody>
      </p:sp>
      <p:cxnSp>
        <p:nvCxnSpPr>
          <p:cNvPr id="1284" name="Google Shape;1284;p69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5" name="Google Shape;1285;p69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6" name="Google Shape;1286;p69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7" name="Google Shape;1287;p69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8" name="Google Shape;1288;p69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 - ALT 1">
  <p:cSld name="BLANK_1_1_1_1_1_1_1_1_1_1_1_1_1_1_1_1_2">
    <p:bg>
      <p:bgPr>
        <a:solidFill>
          <a:schemeClr val="lt2"/>
        </a:solidFill>
      </p:bgPr>
    </p:bg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70"/>
          <p:cNvSpPr/>
          <p:nvPr>
            <p:ph idx="2" type="pic"/>
          </p:nvPr>
        </p:nvSpPr>
        <p:spPr>
          <a:xfrm>
            <a:off x="1408925" y="1186475"/>
            <a:ext cx="6585900" cy="34974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291" name="Google Shape;1291;p70"/>
          <p:cNvSpPr txBox="1"/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9pPr>
          </a:lstStyle>
          <a:p/>
        </p:txBody>
      </p:sp>
      <p:cxnSp>
        <p:nvCxnSpPr>
          <p:cNvPr id="1292" name="Google Shape;1292;p70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93" name="Google Shape;1293;p70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94" name="Google Shape;1294;p70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95" name="Google Shape;1295;p70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96" name="Google Shape;1296;p70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97" name="Google Shape;1297;p70"/>
          <p:cNvSpPr txBox="1"/>
          <p:nvPr>
            <p:ph idx="1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298" name="Google Shape;1298;p70"/>
          <p:cNvSpPr txBox="1"/>
          <p:nvPr>
            <p:ph idx="3" type="subTitle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299" name="Google Shape;1299;p70"/>
          <p:cNvSpPr txBox="1"/>
          <p:nvPr>
            <p:ph idx="4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oY Revenew Growth - ALT 1">
  <p:cSld name="BLANK_1_1_1_1_1_1_1_1_2_1_1">
    <p:bg>
      <p:bgPr>
        <a:solidFill>
          <a:schemeClr val="lt2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/>
          <p:nvPr/>
        </p:nvSpPr>
        <p:spPr>
          <a:xfrm>
            <a:off x="6771475" y="-25"/>
            <a:ext cx="2372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128" name="Google Shape;128;p8"/>
          <p:cNvSpPr txBox="1"/>
          <p:nvPr>
            <p:ph idx="1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29" name="Google Shape;129;p8"/>
          <p:cNvSpPr/>
          <p:nvPr/>
        </p:nvSpPr>
        <p:spPr>
          <a:xfrm>
            <a:off x="802750" y="1006925"/>
            <a:ext cx="19740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2077650" y="1006925"/>
            <a:ext cx="197400" cy="19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131" name="Google Shape;131;p8"/>
          <p:cNvSpPr txBox="1"/>
          <p:nvPr>
            <p:ph type="title"/>
          </p:nvPr>
        </p:nvSpPr>
        <p:spPr>
          <a:xfrm flipH="1">
            <a:off x="524150" y="334900"/>
            <a:ext cx="6248700" cy="5067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132" name="Google Shape;132;p8"/>
          <p:cNvSpPr txBox="1"/>
          <p:nvPr>
            <p:ph idx="2" type="subTitle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33" name="Google Shape;133;p8"/>
          <p:cNvSpPr txBox="1"/>
          <p:nvPr>
            <p:ph idx="3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34" name="Google Shape;134;p8"/>
          <p:cNvSpPr txBox="1"/>
          <p:nvPr>
            <p:ph idx="4" type="body"/>
          </p:nvPr>
        </p:nvSpPr>
        <p:spPr>
          <a:xfrm>
            <a:off x="6773750" y="1354750"/>
            <a:ext cx="1848900" cy="2883600"/>
          </a:xfrm>
          <a:prstGeom prst="rect">
            <a:avLst/>
          </a:prstGeom>
        </p:spPr>
        <p:txBody>
          <a:bodyPr anchorCtr="0" anchor="t" bIns="146300" lIns="182875" spcFirstLastPara="1" rIns="9142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35" name="Google Shape;135;p8"/>
          <p:cNvSpPr txBox="1"/>
          <p:nvPr>
            <p:ph idx="5" type="title"/>
          </p:nvPr>
        </p:nvSpPr>
        <p:spPr>
          <a:xfrm>
            <a:off x="6773750" y="841725"/>
            <a:ext cx="1848900" cy="3648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36" name="Google Shape;136;p8"/>
          <p:cNvSpPr txBox="1"/>
          <p:nvPr>
            <p:ph idx="6" type="subTitle"/>
          </p:nvPr>
        </p:nvSpPr>
        <p:spPr>
          <a:xfrm>
            <a:off x="1000150" y="1006925"/>
            <a:ext cx="1077600" cy="19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37" name="Google Shape;137;p8"/>
          <p:cNvSpPr txBox="1"/>
          <p:nvPr>
            <p:ph idx="7" type="subTitle"/>
          </p:nvPr>
        </p:nvSpPr>
        <p:spPr>
          <a:xfrm>
            <a:off x="2275050" y="1006925"/>
            <a:ext cx="1077600" cy="19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38" name="Google Shape;138;p8"/>
          <p:cNvSpPr txBox="1"/>
          <p:nvPr>
            <p:ph idx="8" type="title"/>
          </p:nvPr>
        </p:nvSpPr>
        <p:spPr>
          <a:xfrm>
            <a:off x="772850" y="1482075"/>
            <a:ext cx="4797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39" name="Google Shape;139;p8"/>
          <p:cNvSpPr txBox="1"/>
          <p:nvPr>
            <p:ph idx="9" type="title"/>
          </p:nvPr>
        </p:nvSpPr>
        <p:spPr>
          <a:xfrm>
            <a:off x="772850" y="2058725"/>
            <a:ext cx="4797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40" name="Google Shape;140;p8"/>
          <p:cNvSpPr txBox="1"/>
          <p:nvPr>
            <p:ph idx="13" type="title"/>
          </p:nvPr>
        </p:nvSpPr>
        <p:spPr>
          <a:xfrm>
            <a:off x="772850" y="2635375"/>
            <a:ext cx="4797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41" name="Google Shape;141;p8"/>
          <p:cNvSpPr txBox="1"/>
          <p:nvPr>
            <p:ph idx="14" type="title"/>
          </p:nvPr>
        </p:nvSpPr>
        <p:spPr>
          <a:xfrm>
            <a:off x="772850" y="3212025"/>
            <a:ext cx="4797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42" name="Google Shape;142;p8"/>
          <p:cNvSpPr txBox="1"/>
          <p:nvPr>
            <p:ph idx="15" type="title"/>
          </p:nvPr>
        </p:nvSpPr>
        <p:spPr>
          <a:xfrm>
            <a:off x="772850" y="3788675"/>
            <a:ext cx="4797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43" name="Google Shape;143;p8"/>
          <p:cNvSpPr txBox="1"/>
          <p:nvPr>
            <p:ph idx="16" type="title"/>
          </p:nvPr>
        </p:nvSpPr>
        <p:spPr>
          <a:xfrm>
            <a:off x="772850" y="4365325"/>
            <a:ext cx="4797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44" name="Google Shape;144;p8"/>
          <p:cNvSpPr txBox="1"/>
          <p:nvPr>
            <p:ph idx="17" type="subTitle"/>
          </p:nvPr>
        </p:nvSpPr>
        <p:spPr>
          <a:xfrm>
            <a:off x="1252425" y="4721850"/>
            <a:ext cx="388200" cy="1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cxnSp>
        <p:nvCxnSpPr>
          <p:cNvPr id="145" name="Google Shape;145;p8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6" name="Google Shape;146;p8"/>
          <p:cNvSpPr txBox="1"/>
          <p:nvPr>
            <p:ph idx="18" type="subTitle"/>
          </p:nvPr>
        </p:nvSpPr>
        <p:spPr>
          <a:xfrm>
            <a:off x="1927325" y="4721850"/>
            <a:ext cx="388200" cy="1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47" name="Google Shape;147;p8"/>
          <p:cNvSpPr txBox="1"/>
          <p:nvPr>
            <p:ph idx="19" type="subTitle"/>
          </p:nvPr>
        </p:nvSpPr>
        <p:spPr>
          <a:xfrm>
            <a:off x="2602225" y="4721850"/>
            <a:ext cx="388200" cy="1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48" name="Google Shape;148;p8"/>
          <p:cNvSpPr txBox="1"/>
          <p:nvPr>
            <p:ph idx="20" type="subTitle"/>
          </p:nvPr>
        </p:nvSpPr>
        <p:spPr>
          <a:xfrm>
            <a:off x="3297063" y="4721850"/>
            <a:ext cx="388200" cy="1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49" name="Google Shape;149;p8"/>
          <p:cNvSpPr txBox="1"/>
          <p:nvPr>
            <p:ph idx="21" type="subTitle"/>
          </p:nvPr>
        </p:nvSpPr>
        <p:spPr>
          <a:xfrm>
            <a:off x="4001838" y="4721850"/>
            <a:ext cx="388200" cy="1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50" name="Google Shape;150;p8"/>
          <p:cNvSpPr txBox="1"/>
          <p:nvPr>
            <p:ph idx="22" type="subTitle"/>
          </p:nvPr>
        </p:nvSpPr>
        <p:spPr>
          <a:xfrm>
            <a:off x="4711450" y="4721850"/>
            <a:ext cx="388200" cy="1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51" name="Google Shape;151;p8"/>
          <p:cNvSpPr txBox="1"/>
          <p:nvPr>
            <p:ph idx="23" type="subTitle"/>
          </p:nvPr>
        </p:nvSpPr>
        <p:spPr>
          <a:xfrm>
            <a:off x="5421113" y="4721850"/>
            <a:ext cx="388200" cy="1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52" name="Google Shape;152;p8"/>
          <p:cNvSpPr txBox="1"/>
          <p:nvPr>
            <p:ph idx="24" type="subTitle"/>
          </p:nvPr>
        </p:nvSpPr>
        <p:spPr>
          <a:xfrm>
            <a:off x="6130788" y="4721850"/>
            <a:ext cx="388200" cy="1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BLANK_1_1_1_1_1_1_1_1_1_1_1_1_1_1_1_1_1">
    <p:bg>
      <p:bgPr>
        <a:solidFill>
          <a:schemeClr val="lt2"/>
        </a:solidFill>
      </p:bgPr>
    </p:bg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71"/>
          <p:cNvSpPr/>
          <p:nvPr>
            <p:ph idx="2" type="pic"/>
          </p:nvPr>
        </p:nvSpPr>
        <p:spPr>
          <a:xfrm>
            <a:off x="779675" y="1186481"/>
            <a:ext cx="3819900" cy="21489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302" name="Google Shape;1302;p71"/>
          <p:cNvSpPr/>
          <p:nvPr>
            <p:ph idx="3" type="pic"/>
          </p:nvPr>
        </p:nvSpPr>
        <p:spPr>
          <a:xfrm>
            <a:off x="4798950" y="1186481"/>
            <a:ext cx="3819900" cy="21489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303" name="Google Shape;1303;p71"/>
          <p:cNvSpPr txBox="1"/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9pPr>
          </a:lstStyle>
          <a:p/>
        </p:txBody>
      </p:sp>
      <p:cxnSp>
        <p:nvCxnSpPr>
          <p:cNvPr id="1304" name="Google Shape;1304;p71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05" name="Google Shape;1305;p71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06" name="Google Shape;1306;p71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07" name="Google Shape;1307;p71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08" name="Google Shape;1308;p71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09" name="Google Shape;1309;p71"/>
          <p:cNvSpPr txBox="1"/>
          <p:nvPr>
            <p:ph idx="1" type="body"/>
          </p:nvPr>
        </p:nvSpPr>
        <p:spPr>
          <a:xfrm>
            <a:off x="774225" y="3890075"/>
            <a:ext cx="3819900" cy="939900"/>
          </a:xfrm>
          <a:prstGeom prst="rect">
            <a:avLst/>
          </a:prstGeom>
        </p:spPr>
        <p:txBody>
          <a:bodyPr anchorCtr="0" anchor="t" bIns="91425" lIns="182875" spcFirstLastPara="1" rIns="18287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310" name="Google Shape;1310;p71"/>
          <p:cNvSpPr txBox="1"/>
          <p:nvPr>
            <p:ph idx="4" type="body"/>
          </p:nvPr>
        </p:nvSpPr>
        <p:spPr>
          <a:xfrm>
            <a:off x="4796213" y="3890075"/>
            <a:ext cx="3819900" cy="939900"/>
          </a:xfrm>
          <a:prstGeom prst="rect">
            <a:avLst/>
          </a:prstGeom>
        </p:spPr>
        <p:txBody>
          <a:bodyPr anchorCtr="0" anchor="t" bIns="91425" lIns="182875" spcFirstLastPara="1" rIns="18287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311" name="Google Shape;1311;p71"/>
          <p:cNvSpPr txBox="1"/>
          <p:nvPr>
            <p:ph idx="5" type="subTitle"/>
          </p:nvPr>
        </p:nvSpPr>
        <p:spPr>
          <a:xfrm>
            <a:off x="779650" y="3337750"/>
            <a:ext cx="3819900" cy="552000"/>
          </a:xfrm>
          <a:prstGeom prst="rect">
            <a:avLst/>
          </a:prstGeom>
        </p:spPr>
        <p:txBody>
          <a:bodyPr anchorCtr="0" anchor="b" bIns="91425" lIns="18287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1312" name="Google Shape;1312;p71"/>
          <p:cNvSpPr txBox="1"/>
          <p:nvPr>
            <p:ph idx="6" type="subTitle"/>
          </p:nvPr>
        </p:nvSpPr>
        <p:spPr>
          <a:xfrm>
            <a:off x="4801700" y="3337750"/>
            <a:ext cx="3819900" cy="552000"/>
          </a:xfrm>
          <a:prstGeom prst="rect">
            <a:avLst/>
          </a:prstGeom>
        </p:spPr>
        <p:txBody>
          <a:bodyPr anchorCtr="0" anchor="b" bIns="91425" lIns="18287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 - ALT 1">
  <p:cSld name="BLANK_1_1_1_1_1_1_1_1_1_1_1_1_1_1_1_1_1_2">
    <p:bg>
      <p:bgPr>
        <a:solidFill>
          <a:schemeClr val="lt2"/>
        </a:solidFill>
      </p:bgPr>
    </p:bg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72"/>
          <p:cNvSpPr txBox="1"/>
          <p:nvPr>
            <p:ph idx="1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315" name="Google Shape;1315;p72"/>
          <p:cNvSpPr txBox="1"/>
          <p:nvPr>
            <p:ph idx="2" type="subTitle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316" name="Google Shape;1316;p72"/>
          <p:cNvSpPr txBox="1"/>
          <p:nvPr>
            <p:ph idx="3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317" name="Google Shape;1317;p72"/>
          <p:cNvSpPr/>
          <p:nvPr>
            <p:ph idx="4" type="pic"/>
          </p:nvPr>
        </p:nvSpPr>
        <p:spPr>
          <a:xfrm>
            <a:off x="779675" y="1186481"/>
            <a:ext cx="3819900" cy="21489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318" name="Google Shape;1318;p72"/>
          <p:cNvSpPr/>
          <p:nvPr>
            <p:ph idx="5" type="pic"/>
          </p:nvPr>
        </p:nvSpPr>
        <p:spPr>
          <a:xfrm>
            <a:off x="4798950" y="1186481"/>
            <a:ext cx="3819900" cy="21489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319" name="Google Shape;1319;p72"/>
          <p:cNvSpPr txBox="1"/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9pPr>
          </a:lstStyle>
          <a:p/>
        </p:txBody>
      </p:sp>
      <p:cxnSp>
        <p:nvCxnSpPr>
          <p:cNvPr id="1320" name="Google Shape;1320;p72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1" name="Google Shape;1321;p72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2" name="Google Shape;1322;p72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3" name="Google Shape;1323;p72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4" name="Google Shape;1324;p72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5" name="Google Shape;1325;p72"/>
          <p:cNvSpPr txBox="1"/>
          <p:nvPr>
            <p:ph idx="6" type="body"/>
          </p:nvPr>
        </p:nvSpPr>
        <p:spPr>
          <a:xfrm>
            <a:off x="774225" y="3890075"/>
            <a:ext cx="3819900" cy="939900"/>
          </a:xfrm>
          <a:prstGeom prst="rect">
            <a:avLst/>
          </a:prstGeom>
        </p:spPr>
        <p:txBody>
          <a:bodyPr anchorCtr="0" anchor="t" bIns="91425" lIns="182875" spcFirstLastPara="1" rIns="18287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326" name="Google Shape;1326;p72"/>
          <p:cNvSpPr txBox="1"/>
          <p:nvPr>
            <p:ph idx="7" type="body"/>
          </p:nvPr>
        </p:nvSpPr>
        <p:spPr>
          <a:xfrm>
            <a:off x="4796213" y="3890075"/>
            <a:ext cx="3819900" cy="939900"/>
          </a:xfrm>
          <a:prstGeom prst="rect">
            <a:avLst/>
          </a:prstGeom>
        </p:spPr>
        <p:txBody>
          <a:bodyPr anchorCtr="0" anchor="t" bIns="91425" lIns="182875" spcFirstLastPara="1" rIns="18287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327" name="Google Shape;1327;p72"/>
          <p:cNvSpPr txBox="1"/>
          <p:nvPr>
            <p:ph idx="8" type="subTitle"/>
          </p:nvPr>
        </p:nvSpPr>
        <p:spPr>
          <a:xfrm>
            <a:off x="779650" y="3337750"/>
            <a:ext cx="3819900" cy="552000"/>
          </a:xfrm>
          <a:prstGeom prst="rect">
            <a:avLst/>
          </a:prstGeom>
        </p:spPr>
        <p:txBody>
          <a:bodyPr anchorCtr="0" anchor="b" bIns="91425" lIns="18287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1328" name="Google Shape;1328;p72"/>
          <p:cNvSpPr txBox="1"/>
          <p:nvPr>
            <p:ph idx="9" type="subTitle"/>
          </p:nvPr>
        </p:nvSpPr>
        <p:spPr>
          <a:xfrm>
            <a:off x="4801700" y="3337750"/>
            <a:ext cx="3819900" cy="552000"/>
          </a:xfrm>
          <a:prstGeom prst="rect">
            <a:avLst/>
          </a:prstGeom>
        </p:spPr>
        <p:txBody>
          <a:bodyPr anchorCtr="0" anchor="b" bIns="91425" lIns="18287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BLANK_1_1_1_1_1_1_1_1_1_1_1_1_1_1_1_1_1_1">
    <p:bg>
      <p:bgPr>
        <a:solidFill>
          <a:schemeClr val="lt2"/>
        </a:solidFill>
      </p:bgPr>
    </p:bg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73"/>
          <p:cNvSpPr/>
          <p:nvPr>
            <p:ph idx="2" type="pic"/>
          </p:nvPr>
        </p:nvSpPr>
        <p:spPr>
          <a:xfrm>
            <a:off x="779638" y="1448025"/>
            <a:ext cx="2424300" cy="15603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331" name="Google Shape;1331;p73"/>
          <p:cNvSpPr/>
          <p:nvPr>
            <p:ph idx="3" type="pic"/>
          </p:nvPr>
        </p:nvSpPr>
        <p:spPr>
          <a:xfrm>
            <a:off x="3487091" y="1448025"/>
            <a:ext cx="2424300" cy="15603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332" name="Google Shape;1332;p73"/>
          <p:cNvSpPr/>
          <p:nvPr>
            <p:ph idx="4" type="pic"/>
          </p:nvPr>
        </p:nvSpPr>
        <p:spPr>
          <a:xfrm>
            <a:off x="6194533" y="1448025"/>
            <a:ext cx="2424300" cy="15603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333" name="Google Shape;1333;p73"/>
          <p:cNvSpPr txBox="1"/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9pPr>
          </a:lstStyle>
          <a:p/>
        </p:txBody>
      </p:sp>
      <p:cxnSp>
        <p:nvCxnSpPr>
          <p:cNvPr id="1334" name="Google Shape;1334;p73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35" name="Google Shape;1335;p73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36" name="Google Shape;1336;p73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37" name="Google Shape;1337;p73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38" name="Google Shape;1338;p73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9" name="Google Shape;1339;p73"/>
          <p:cNvSpPr txBox="1"/>
          <p:nvPr>
            <p:ph idx="1" type="body"/>
          </p:nvPr>
        </p:nvSpPr>
        <p:spPr>
          <a:xfrm>
            <a:off x="779650" y="3743925"/>
            <a:ext cx="2424300" cy="1006500"/>
          </a:xfrm>
          <a:prstGeom prst="rect">
            <a:avLst/>
          </a:prstGeom>
        </p:spPr>
        <p:txBody>
          <a:bodyPr anchorCtr="0" anchor="t" bIns="91425" lIns="182875" spcFirstLastPara="1" rIns="18287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340" name="Google Shape;1340;p73"/>
          <p:cNvSpPr txBox="1"/>
          <p:nvPr>
            <p:ph idx="5" type="body"/>
          </p:nvPr>
        </p:nvSpPr>
        <p:spPr>
          <a:xfrm>
            <a:off x="3487100" y="3743925"/>
            <a:ext cx="2424300" cy="1006500"/>
          </a:xfrm>
          <a:prstGeom prst="rect">
            <a:avLst/>
          </a:prstGeom>
        </p:spPr>
        <p:txBody>
          <a:bodyPr anchorCtr="0" anchor="t" bIns="91425" lIns="182875" spcFirstLastPara="1" rIns="18287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341" name="Google Shape;1341;p73"/>
          <p:cNvSpPr txBox="1"/>
          <p:nvPr>
            <p:ph idx="6" type="body"/>
          </p:nvPr>
        </p:nvSpPr>
        <p:spPr>
          <a:xfrm>
            <a:off x="6194550" y="3743925"/>
            <a:ext cx="2424300" cy="1006500"/>
          </a:xfrm>
          <a:prstGeom prst="rect">
            <a:avLst/>
          </a:prstGeom>
        </p:spPr>
        <p:txBody>
          <a:bodyPr anchorCtr="0" anchor="t" bIns="91425" lIns="182875" spcFirstLastPara="1" rIns="18287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342" name="Google Shape;1342;p73"/>
          <p:cNvSpPr txBox="1"/>
          <p:nvPr>
            <p:ph idx="7" type="subTitle"/>
          </p:nvPr>
        </p:nvSpPr>
        <p:spPr>
          <a:xfrm>
            <a:off x="779650" y="3008350"/>
            <a:ext cx="2424300" cy="735600"/>
          </a:xfrm>
          <a:prstGeom prst="rect">
            <a:avLst/>
          </a:prstGeom>
        </p:spPr>
        <p:txBody>
          <a:bodyPr anchorCtr="0" anchor="b" bIns="91425" lIns="18287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1343" name="Google Shape;1343;p73"/>
          <p:cNvSpPr txBox="1"/>
          <p:nvPr>
            <p:ph idx="8" type="subTitle"/>
          </p:nvPr>
        </p:nvSpPr>
        <p:spPr>
          <a:xfrm>
            <a:off x="3487100" y="3008350"/>
            <a:ext cx="2424300" cy="735600"/>
          </a:xfrm>
          <a:prstGeom prst="rect">
            <a:avLst/>
          </a:prstGeom>
        </p:spPr>
        <p:txBody>
          <a:bodyPr anchorCtr="0" anchor="b" bIns="91425" lIns="18287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1344" name="Google Shape;1344;p73"/>
          <p:cNvSpPr txBox="1"/>
          <p:nvPr>
            <p:ph idx="9" type="subTitle"/>
          </p:nvPr>
        </p:nvSpPr>
        <p:spPr>
          <a:xfrm>
            <a:off x="6194550" y="3008350"/>
            <a:ext cx="2424300" cy="735600"/>
          </a:xfrm>
          <a:prstGeom prst="rect">
            <a:avLst/>
          </a:prstGeom>
        </p:spPr>
        <p:txBody>
          <a:bodyPr anchorCtr="0" anchor="b" bIns="91425" lIns="18287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 - ALT 1">
  <p:cSld name="BLANK_1_1_1_1_1_1_1_1_1_1_1_1_1_1_1_1_1_1_2">
    <p:bg>
      <p:bgPr>
        <a:solidFill>
          <a:schemeClr val="lt2"/>
        </a:solidFill>
      </p:bgPr>
    </p:bg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74"/>
          <p:cNvSpPr txBox="1"/>
          <p:nvPr>
            <p:ph idx="1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347" name="Google Shape;1347;p74"/>
          <p:cNvSpPr txBox="1"/>
          <p:nvPr>
            <p:ph idx="2" type="subTitle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348" name="Google Shape;1348;p74"/>
          <p:cNvSpPr txBox="1"/>
          <p:nvPr>
            <p:ph idx="3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349" name="Google Shape;1349;p74"/>
          <p:cNvSpPr/>
          <p:nvPr>
            <p:ph idx="4" type="pic"/>
          </p:nvPr>
        </p:nvSpPr>
        <p:spPr>
          <a:xfrm>
            <a:off x="779638" y="1448025"/>
            <a:ext cx="2424300" cy="15603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350" name="Google Shape;1350;p74"/>
          <p:cNvSpPr/>
          <p:nvPr>
            <p:ph idx="5" type="pic"/>
          </p:nvPr>
        </p:nvSpPr>
        <p:spPr>
          <a:xfrm>
            <a:off x="3487091" y="1448025"/>
            <a:ext cx="2424300" cy="15603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351" name="Google Shape;1351;p74"/>
          <p:cNvSpPr/>
          <p:nvPr>
            <p:ph idx="6" type="pic"/>
          </p:nvPr>
        </p:nvSpPr>
        <p:spPr>
          <a:xfrm>
            <a:off x="6194533" y="1448025"/>
            <a:ext cx="2424300" cy="15603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352" name="Google Shape;1352;p74"/>
          <p:cNvSpPr txBox="1"/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9pPr>
          </a:lstStyle>
          <a:p/>
        </p:txBody>
      </p:sp>
      <p:cxnSp>
        <p:nvCxnSpPr>
          <p:cNvPr id="1353" name="Google Shape;1353;p74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4" name="Google Shape;1354;p74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5" name="Google Shape;1355;p74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6" name="Google Shape;1356;p74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7" name="Google Shape;1357;p74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8" name="Google Shape;1358;p74"/>
          <p:cNvSpPr txBox="1"/>
          <p:nvPr>
            <p:ph idx="7" type="body"/>
          </p:nvPr>
        </p:nvSpPr>
        <p:spPr>
          <a:xfrm>
            <a:off x="779650" y="3743925"/>
            <a:ext cx="2424300" cy="1006500"/>
          </a:xfrm>
          <a:prstGeom prst="rect">
            <a:avLst/>
          </a:prstGeom>
        </p:spPr>
        <p:txBody>
          <a:bodyPr anchorCtr="0" anchor="t" bIns="91425" lIns="182875" spcFirstLastPara="1" rIns="18287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359" name="Google Shape;1359;p74"/>
          <p:cNvSpPr txBox="1"/>
          <p:nvPr>
            <p:ph idx="8" type="body"/>
          </p:nvPr>
        </p:nvSpPr>
        <p:spPr>
          <a:xfrm>
            <a:off x="3487100" y="3743925"/>
            <a:ext cx="2424300" cy="1006500"/>
          </a:xfrm>
          <a:prstGeom prst="rect">
            <a:avLst/>
          </a:prstGeom>
        </p:spPr>
        <p:txBody>
          <a:bodyPr anchorCtr="0" anchor="t" bIns="91425" lIns="182875" spcFirstLastPara="1" rIns="18287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360" name="Google Shape;1360;p74"/>
          <p:cNvSpPr txBox="1"/>
          <p:nvPr>
            <p:ph idx="9" type="body"/>
          </p:nvPr>
        </p:nvSpPr>
        <p:spPr>
          <a:xfrm>
            <a:off x="6194550" y="3743925"/>
            <a:ext cx="2424300" cy="1006500"/>
          </a:xfrm>
          <a:prstGeom prst="rect">
            <a:avLst/>
          </a:prstGeom>
        </p:spPr>
        <p:txBody>
          <a:bodyPr anchorCtr="0" anchor="t" bIns="91425" lIns="182875" spcFirstLastPara="1" rIns="18287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361" name="Google Shape;1361;p74"/>
          <p:cNvSpPr txBox="1"/>
          <p:nvPr>
            <p:ph idx="13" type="subTitle"/>
          </p:nvPr>
        </p:nvSpPr>
        <p:spPr>
          <a:xfrm>
            <a:off x="779650" y="3008350"/>
            <a:ext cx="2424300" cy="735600"/>
          </a:xfrm>
          <a:prstGeom prst="rect">
            <a:avLst/>
          </a:prstGeom>
        </p:spPr>
        <p:txBody>
          <a:bodyPr anchorCtr="0" anchor="b" bIns="91425" lIns="18287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1362" name="Google Shape;1362;p74"/>
          <p:cNvSpPr txBox="1"/>
          <p:nvPr>
            <p:ph idx="14" type="subTitle"/>
          </p:nvPr>
        </p:nvSpPr>
        <p:spPr>
          <a:xfrm>
            <a:off x="3487100" y="3008350"/>
            <a:ext cx="2424300" cy="735600"/>
          </a:xfrm>
          <a:prstGeom prst="rect">
            <a:avLst/>
          </a:prstGeom>
        </p:spPr>
        <p:txBody>
          <a:bodyPr anchorCtr="0" anchor="b" bIns="91425" lIns="18287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1363" name="Google Shape;1363;p74"/>
          <p:cNvSpPr txBox="1"/>
          <p:nvPr>
            <p:ph idx="15" type="subTitle"/>
          </p:nvPr>
        </p:nvSpPr>
        <p:spPr>
          <a:xfrm>
            <a:off x="6194550" y="3008350"/>
            <a:ext cx="2424300" cy="735600"/>
          </a:xfrm>
          <a:prstGeom prst="rect">
            <a:avLst/>
          </a:prstGeom>
        </p:spPr>
        <p:txBody>
          <a:bodyPr anchorCtr="0" anchor="b" bIns="91425" lIns="18287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BLANK_1_1_1_1_1_1_1_1_1_1_1_1_1_1_1_1_1_1_1">
    <p:bg>
      <p:bgPr>
        <a:solidFill>
          <a:schemeClr val="lt2"/>
        </a:solidFill>
      </p:bgPr>
    </p:bg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75"/>
          <p:cNvSpPr/>
          <p:nvPr>
            <p:ph idx="2" type="pic"/>
          </p:nvPr>
        </p:nvSpPr>
        <p:spPr>
          <a:xfrm>
            <a:off x="1540250" y="1039100"/>
            <a:ext cx="6585900" cy="34005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cxnSp>
        <p:nvCxnSpPr>
          <p:cNvPr id="1366" name="Google Shape;1366;p75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67" name="Google Shape;1367;p75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68" name="Google Shape;1368;p75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69" name="Google Shape;1369;p75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 - ALT 1">
  <p:cSld name="BLANK_1_1_1_1_1_1_1_1_1_1_1_1_1_1_1_1_1_1_1_2">
    <p:bg>
      <p:bgPr>
        <a:solidFill>
          <a:schemeClr val="lt2"/>
        </a:solidFill>
      </p:bgPr>
    </p:bg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76"/>
          <p:cNvSpPr txBox="1"/>
          <p:nvPr>
            <p:ph idx="1" type="subTitle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372" name="Google Shape;1372;p76"/>
          <p:cNvSpPr txBox="1"/>
          <p:nvPr>
            <p:ph idx="2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373" name="Google Shape;1373;p76"/>
          <p:cNvSpPr txBox="1"/>
          <p:nvPr>
            <p:ph idx="3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374" name="Google Shape;1374;p76"/>
          <p:cNvSpPr/>
          <p:nvPr>
            <p:ph idx="4" type="pic"/>
          </p:nvPr>
        </p:nvSpPr>
        <p:spPr>
          <a:xfrm>
            <a:off x="1540250" y="1039100"/>
            <a:ext cx="6585900" cy="34005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cxnSp>
        <p:nvCxnSpPr>
          <p:cNvPr id="1375" name="Google Shape;1375;p76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76" name="Google Shape;1376;p76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77" name="Google Shape;1377;p76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78" name="Google Shape;1378;p76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BLANK_1_1_1_1_1_1_1_1_1_1_1_1_1_1_1_1_1_1_1_1">
    <p:bg>
      <p:bgPr>
        <a:solidFill>
          <a:schemeClr val="lt2"/>
        </a:solidFill>
      </p:bgPr>
    </p:bg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77"/>
          <p:cNvSpPr/>
          <p:nvPr>
            <p:ph idx="2" type="pic"/>
          </p:nvPr>
        </p:nvSpPr>
        <p:spPr>
          <a:xfrm>
            <a:off x="1907087" y="1245243"/>
            <a:ext cx="1868700" cy="10512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381" name="Google Shape;1381;p77"/>
          <p:cNvSpPr/>
          <p:nvPr>
            <p:ph idx="3" type="pic"/>
          </p:nvPr>
        </p:nvSpPr>
        <p:spPr>
          <a:xfrm>
            <a:off x="3898886" y="1245243"/>
            <a:ext cx="1868700" cy="10512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382" name="Google Shape;1382;p77"/>
          <p:cNvSpPr/>
          <p:nvPr>
            <p:ph idx="4" type="pic"/>
          </p:nvPr>
        </p:nvSpPr>
        <p:spPr>
          <a:xfrm>
            <a:off x="5890685" y="1245243"/>
            <a:ext cx="1868700" cy="10512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383" name="Google Shape;1383;p77"/>
          <p:cNvSpPr/>
          <p:nvPr>
            <p:ph idx="5" type="pic"/>
          </p:nvPr>
        </p:nvSpPr>
        <p:spPr>
          <a:xfrm>
            <a:off x="1907087" y="2409575"/>
            <a:ext cx="1868700" cy="10512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384" name="Google Shape;1384;p77"/>
          <p:cNvSpPr/>
          <p:nvPr>
            <p:ph idx="6" type="pic"/>
          </p:nvPr>
        </p:nvSpPr>
        <p:spPr>
          <a:xfrm>
            <a:off x="3898886" y="2409575"/>
            <a:ext cx="1868700" cy="10512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385" name="Google Shape;1385;p77"/>
          <p:cNvSpPr/>
          <p:nvPr>
            <p:ph idx="7" type="pic"/>
          </p:nvPr>
        </p:nvSpPr>
        <p:spPr>
          <a:xfrm>
            <a:off x="5890685" y="2409575"/>
            <a:ext cx="1868700" cy="10512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386" name="Google Shape;1386;p77"/>
          <p:cNvSpPr/>
          <p:nvPr>
            <p:ph idx="8" type="pic"/>
          </p:nvPr>
        </p:nvSpPr>
        <p:spPr>
          <a:xfrm>
            <a:off x="1907087" y="3573907"/>
            <a:ext cx="1868700" cy="10512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387" name="Google Shape;1387;p77"/>
          <p:cNvSpPr/>
          <p:nvPr>
            <p:ph idx="9" type="pic"/>
          </p:nvPr>
        </p:nvSpPr>
        <p:spPr>
          <a:xfrm>
            <a:off x="3898886" y="3573907"/>
            <a:ext cx="1868700" cy="10512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388" name="Google Shape;1388;p77"/>
          <p:cNvSpPr/>
          <p:nvPr>
            <p:ph idx="13" type="pic"/>
          </p:nvPr>
        </p:nvSpPr>
        <p:spPr>
          <a:xfrm>
            <a:off x="5890685" y="3573907"/>
            <a:ext cx="1868700" cy="10512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cxnSp>
        <p:nvCxnSpPr>
          <p:cNvPr id="1389" name="Google Shape;1389;p77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0" name="Google Shape;1390;p77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1" name="Google Shape;1391;p77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2" name="Google Shape;1392;p77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93" name="Google Shape;1393;p77"/>
          <p:cNvSpPr txBox="1"/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9pPr>
          </a:lstStyle>
          <a:p/>
        </p:txBody>
      </p:sp>
      <p:cxnSp>
        <p:nvCxnSpPr>
          <p:cNvPr id="1394" name="Google Shape;1394;p77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 - ALT 1">
  <p:cSld name="BLANK_1_1_1_1_1_1_1_1_1_1_1_1_1_1_1_1_1_1_1_1_1">
    <p:bg>
      <p:bgPr>
        <a:solidFill>
          <a:schemeClr val="lt2"/>
        </a:solidFill>
      </p:bgPr>
    </p:bg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78"/>
          <p:cNvSpPr txBox="1"/>
          <p:nvPr>
            <p:ph idx="1" type="subTitle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397" name="Google Shape;1397;p78"/>
          <p:cNvSpPr txBox="1"/>
          <p:nvPr>
            <p:ph idx="2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398" name="Google Shape;1398;p78"/>
          <p:cNvSpPr txBox="1"/>
          <p:nvPr>
            <p:ph idx="3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399" name="Google Shape;1399;p78"/>
          <p:cNvSpPr/>
          <p:nvPr>
            <p:ph idx="4" type="pic"/>
          </p:nvPr>
        </p:nvSpPr>
        <p:spPr>
          <a:xfrm>
            <a:off x="1907087" y="1245243"/>
            <a:ext cx="1868700" cy="10512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400" name="Google Shape;1400;p78"/>
          <p:cNvSpPr/>
          <p:nvPr>
            <p:ph idx="5" type="pic"/>
          </p:nvPr>
        </p:nvSpPr>
        <p:spPr>
          <a:xfrm>
            <a:off x="3898886" y="1245243"/>
            <a:ext cx="1868700" cy="10512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401" name="Google Shape;1401;p78"/>
          <p:cNvSpPr/>
          <p:nvPr>
            <p:ph idx="6" type="pic"/>
          </p:nvPr>
        </p:nvSpPr>
        <p:spPr>
          <a:xfrm>
            <a:off x="5890685" y="1245243"/>
            <a:ext cx="1868700" cy="10512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402" name="Google Shape;1402;p78"/>
          <p:cNvSpPr/>
          <p:nvPr>
            <p:ph idx="7" type="pic"/>
          </p:nvPr>
        </p:nvSpPr>
        <p:spPr>
          <a:xfrm>
            <a:off x="1907087" y="2409575"/>
            <a:ext cx="1868700" cy="10512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403" name="Google Shape;1403;p78"/>
          <p:cNvSpPr/>
          <p:nvPr>
            <p:ph idx="8" type="pic"/>
          </p:nvPr>
        </p:nvSpPr>
        <p:spPr>
          <a:xfrm>
            <a:off x="3898886" y="2409575"/>
            <a:ext cx="1868700" cy="10512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404" name="Google Shape;1404;p78"/>
          <p:cNvSpPr/>
          <p:nvPr>
            <p:ph idx="9" type="pic"/>
          </p:nvPr>
        </p:nvSpPr>
        <p:spPr>
          <a:xfrm>
            <a:off x="5890685" y="2409575"/>
            <a:ext cx="1868700" cy="10512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405" name="Google Shape;1405;p78"/>
          <p:cNvSpPr/>
          <p:nvPr>
            <p:ph idx="13" type="pic"/>
          </p:nvPr>
        </p:nvSpPr>
        <p:spPr>
          <a:xfrm>
            <a:off x="1907087" y="3573907"/>
            <a:ext cx="1868700" cy="10512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406" name="Google Shape;1406;p78"/>
          <p:cNvSpPr/>
          <p:nvPr>
            <p:ph idx="14" type="pic"/>
          </p:nvPr>
        </p:nvSpPr>
        <p:spPr>
          <a:xfrm>
            <a:off x="3898886" y="3573907"/>
            <a:ext cx="1868700" cy="10512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407" name="Google Shape;1407;p78"/>
          <p:cNvSpPr/>
          <p:nvPr>
            <p:ph idx="15" type="pic"/>
          </p:nvPr>
        </p:nvSpPr>
        <p:spPr>
          <a:xfrm>
            <a:off x="5890685" y="3573907"/>
            <a:ext cx="1868700" cy="10512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cxnSp>
        <p:nvCxnSpPr>
          <p:cNvPr id="1408" name="Google Shape;1408;p78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9" name="Google Shape;1409;p78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10" name="Google Shape;1410;p78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11" name="Google Shape;1411;p78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12" name="Google Shape;1412;p78"/>
          <p:cNvSpPr txBox="1"/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9pPr>
          </a:lstStyle>
          <a:p/>
        </p:txBody>
      </p:sp>
      <p:cxnSp>
        <p:nvCxnSpPr>
          <p:cNvPr id="1413" name="Google Shape;1413;p78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7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16" name="Google Shape;1416;p7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8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19" name="Google Shape;1419;p8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20" name="Google Shape;1420;p8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ncial Highlights">
  <p:cSld name="BLANK_1_1_1_1_1_1_1_3_1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/>
          <p:nvPr>
            <p:ph idx="1" type="body"/>
          </p:nvPr>
        </p:nvSpPr>
        <p:spPr>
          <a:xfrm>
            <a:off x="5810300" y="1307625"/>
            <a:ext cx="2812500" cy="2065800"/>
          </a:xfrm>
          <a:prstGeom prst="rect">
            <a:avLst/>
          </a:prstGeom>
        </p:spPr>
        <p:txBody>
          <a:bodyPr anchorCtr="0" anchor="t" bIns="182875" lIns="182875" spcFirstLastPara="1" rIns="182875" wrap="square" tIns="27430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55" name="Google Shape;155;p9"/>
          <p:cNvSpPr txBox="1"/>
          <p:nvPr>
            <p:ph type="title"/>
          </p:nvPr>
        </p:nvSpPr>
        <p:spPr>
          <a:xfrm>
            <a:off x="520900" y="1748175"/>
            <a:ext cx="2377800" cy="926100"/>
          </a:xfrm>
          <a:prstGeom prst="rect">
            <a:avLst/>
          </a:prstGeom>
        </p:spPr>
        <p:txBody>
          <a:bodyPr anchorCtr="0" anchor="ctr" bIns="91425" lIns="228600" spcFirstLastPara="1" rIns="18287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9pPr>
          </a:lstStyle>
          <a:p/>
        </p:txBody>
      </p:sp>
      <p:sp>
        <p:nvSpPr>
          <p:cNvPr id="156" name="Google Shape;156;p9"/>
          <p:cNvSpPr txBox="1"/>
          <p:nvPr>
            <p:ph idx="2" type="title"/>
          </p:nvPr>
        </p:nvSpPr>
        <p:spPr>
          <a:xfrm>
            <a:off x="520900" y="2674400"/>
            <a:ext cx="2377800" cy="335100"/>
          </a:xfrm>
          <a:prstGeom prst="rect">
            <a:avLst/>
          </a:prstGeom>
        </p:spPr>
        <p:txBody>
          <a:bodyPr anchorCtr="0" anchor="b" bIns="91425" lIns="22860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7" name="Google Shape;157;p9"/>
          <p:cNvSpPr txBox="1"/>
          <p:nvPr>
            <p:ph idx="3" type="subTitle"/>
          </p:nvPr>
        </p:nvSpPr>
        <p:spPr>
          <a:xfrm>
            <a:off x="520900" y="3009500"/>
            <a:ext cx="2377800" cy="279000"/>
          </a:xfrm>
          <a:prstGeom prst="rect">
            <a:avLst/>
          </a:prstGeom>
        </p:spPr>
        <p:txBody>
          <a:bodyPr anchorCtr="0" anchor="t" bIns="0" lIns="228600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58" name="Google Shape;158;p9"/>
          <p:cNvSpPr txBox="1"/>
          <p:nvPr>
            <p:ph idx="4" type="title"/>
          </p:nvPr>
        </p:nvSpPr>
        <p:spPr>
          <a:xfrm>
            <a:off x="520900" y="1388975"/>
            <a:ext cx="2377800" cy="359400"/>
          </a:xfrm>
          <a:prstGeom prst="rect">
            <a:avLst/>
          </a:prstGeom>
        </p:spPr>
        <p:txBody>
          <a:bodyPr anchorCtr="0" anchor="b" bIns="91425" lIns="22860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59" name="Google Shape;159;p9"/>
          <p:cNvSpPr txBox="1"/>
          <p:nvPr>
            <p:ph idx="5" type="title"/>
          </p:nvPr>
        </p:nvSpPr>
        <p:spPr>
          <a:xfrm>
            <a:off x="3167188" y="1748175"/>
            <a:ext cx="2377800" cy="926100"/>
          </a:xfrm>
          <a:prstGeom prst="rect">
            <a:avLst/>
          </a:prstGeom>
        </p:spPr>
        <p:txBody>
          <a:bodyPr anchorCtr="0" anchor="ctr" bIns="91425" lIns="228600" spcFirstLastPara="1" rIns="18287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9pPr>
          </a:lstStyle>
          <a:p/>
        </p:txBody>
      </p:sp>
      <p:sp>
        <p:nvSpPr>
          <p:cNvPr id="160" name="Google Shape;160;p9"/>
          <p:cNvSpPr txBox="1"/>
          <p:nvPr>
            <p:ph idx="6" type="title"/>
          </p:nvPr>
        </p:nvSpPr>
        <p:spPr>
          <a:xfrm>
            <a:off x="3167188" y="2674400"/>
            <a:ext cx="2377800" cy="335100"/>
          </a:xfrm>
          <a:prstGeom prst="rect">
            <a:avLst/>
          </a:prstGeom>
        </p:spPr>
        <p:txBody>
          <a:bodyPr anchorCtr="0" anchor="b" bIns="91425" lIns="22860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1" name="Google Shape;161;p9"/>
          <p:cNvSpPr txBox="1"/>
          <p:nvPr>
            <p:ph idx="7" type="subTitle"/>
          </p:nvPr>
        </p:nvSpPr>
        <p:spPr>
          <a:xfrm>
            <a:off x="3167188" y="3009500"/>
            <a:ext cx="2377800" cy="279000"/>
          </a:xfrm>
          <a:prstGeom prst="rect">
            <a:avLst/>
          </a:prstGeom>
        </p:spPr>
        <p:txBody>
          <a:bodyPr anchorCtr="0" anchor="t" bIns="0" lIns="228600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Inter Light"/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Inter Light"/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Inter Light"/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Inter Light"/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Inter Light"/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Inter Light"/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Inter Light"/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Inter Light"/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800"/>
              <a:buFont typeface="Inter Light"/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62" name="Google Shape;162;p9"/>
          <p:cNvSpPr txBox="1"/>
          <p:nvPr>
            <p:ph idx="8" type="title"/>
          </p:nvPr>
        </p:nvSpPr>
        <p:spPr>
          <a:xfrm>
            <a:off x="3167188" y="1388975"/>
            <a:ext cx="2377800" cy="359400"/>
          </a:xfrm>
          <a:prstGeom prst="rect">
            <a:avLst/>
          </a:prstGeom>
        </p:spPr>
        <p:txBody>
          <a:bodyPr anchorCtr="0" anchor="b" bIns="91425" lIns="22860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63" name="Google Shape;163;p9"/>
          <p:cNvSpPr txBox="1"/>
          <p:nvPr>
            <p:ph idx="9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64" name="Google Shape;164;p9"/>
          <p:cNvSpPr txBox="1"/>
          <p:nvPr>
            <p:ph idx="13" type="title"/>
          </p:nvPr>
        </p:nvSpPr>
        <p:spPr>
          <a:xfrm flipH="1">
            <a:off x="524150" y="658975"/>
            <a:ext cx="8098500" cy="6486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165" name="Google Shape;165;p9"/>
          <p:cNvSpPr txBox="1"/>
          <p:nvPr>
            <p:ph idx="14" type="subTitle"/>
          </p:nvPr>
        </p:nvSpPr>
        <p:spPr>
          <a:xfrm>
            <a:off x="523850" y="334925"/>
            <a:ext cx="8099100" cy="324000"/>
          </a:xfrm>
          <a:prstGeom prst="rect">
            <a:avLst/>
          </a:prstGeom>
        </p:spPr>
        <p:txBody>
          <a:bodyPr anchorCtr="0" anchor="ctr" bIns="0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cxnSp>
        <p:nvCxnSpPr>
          <p:cNvPr id="166" name="Google Shape;166;p9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7" name="Google Shape;167;p9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" name="Google Shape;168;p9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" name="Google Shape;169;p9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0" name="Google Shape;170;p9"/>
          <p:cNvSpPr txBox="1"/>
          <p:nvPr>
            <p:ph idx="15" type="subTitle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sp>
        <p:nvSpPr>
          <p:cNvPr id="171" name="Google Shape;171;p9"/>
          <p:cNvSpPr txBox="1"/>
          <p:nvPr>
            <p:ph idx="16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/>
        </p:txBody>
      </p:sp>
      <p:cxnSp>
        <p:nvCxnSpPr>
          <p:cNvPr id="172" name="Google Shape;172;p9"/>
          <p:cNvCxnSpPr/>
          <p:nvPr/>
        </p:nvCxnSpPr>
        <p:spPr>
          <a:xfrm>
            <a:off x="8622700" y="334925"/>
            <a:ext cx="0" cy="4814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3" name="Google Shape;173;p9"/>
          <p:cNvSpPr txBox="1"/>
          <p:nvPr>
            <p:ph idx="17" type="title"/>
          </p:nvPr>
        </p:nvSpPr>
        <p:spPr>
          <a:xfrm>
            <a:off x="520900" y="3466625"/>
            <a:ext cx="1848600" cy="2790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4" name="Google Shape;174;p9"/>
          <p:cNvSpPr txBox="1"/>
          <p:nvPr>
            <p:ph idx="18" type="subTitle"/>
          </p:nvPr>
        </p:nvSpPr>
        <p:spPr>
          <a:xfrm>
            <a:off x="524135" y="4213926"/>
            <a:ext cx="1848600" cy="224700"/>
          </a:xfrm>
          <a:prstGeom prst="rect">
            <a:avLst/>
          </a:prstGeom>
        </p:spPr>
        <p:txBody>
          <a:bodyPr anchorCtr="0" anchor="ctr" bIns="0" lIns="182875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800"/>
              </a:spcBef>
              <a:spcAft>
                <a:spcPts val="80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75" name="Google Shape;175;p9"/>
          <p:cNvSpPr txBox="1"/>
          <p:nvPr>
            <p:ph idx="19" type="title"/>
          </p:nvPr>
        </p:nvSpPr>
        <p:spPr>
          <a:xfrm>
            <a:off x="520900" y="3745642"/>
            <a:ext cx="1848600" cy="4686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Gowun Batang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6" name="Google Shape;176;p9"/>
          <p:cNvSpPr txBox="1"/>
          <p:nvPr>
            <p:ph idx="20" type="subTitle"/>
          </p:nvPr>
        </p:nvSpPr>
        <p:spPr>
          <a:xfrm>
            <a:off x="2374473" y="4213926"/>
            <a:ext cx="1848600" cy="224700"/>
          </a:xfrm>
          <a:prstGeom prst="rect">
            <a:avLst/>
          </a:prstGeom>
        </p:spPr>
        <p:txBody>
          <a:bodyPr anchorCtr="0" anchor="ctr" bIns="0" lIns="182875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800"/>
              </a:spcBef>
              <a:spcAft>
                <a:spcPts val="80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77" name="Google Shape;177;p9"/>
          <p:cNvSpPr txBox="1"/>
          <p:nvPr>
            <p:ph idx="21" type="title"/>
          </p:nvPr>
        </p:nvSpPr>
        <p:spPr>
          <a:xfrm>
            <a:off x="2371238" y="3745642"/>
            <a:ext cx="1848600" cy="4686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Gowun Batang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8" name="Google Shape;178;p9"/>
          <p:cNvSpPr txBox="1"/>
          <p:nvPr>
            <p:ph idx="22" type="subTitle"/>
          </p:nvPr>
        </p:nvSpPr>
        <p:spPr>
          <a:xfrm>
            <a:off x="4225138" y="4213928"/>
            <a:ext cx="1764600" cy="224700"/>
          </a:xfrm>
          <a:prstGeom prst="rect">
            <a:avLst/>
          </a:prstGeom>
        </p:spPr>
        <p:txBody>
          <a:bodyPr anchorCtr="0" anchor="ctr" bIns="0" lIns="182875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800"/>
              </a:spcBef>
              <a:spcAft>
                <a:spcPts val="80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79" name="Google Shape;179;p9"/>
          <p:cNvSpPr txBox="1"/>
          <p:nvPr>
            <p:ph idx="23" type="title"/>
          </p:nvPr>
        </p:nvSpPr>
        <p:spPr>
          <a:xfrm>
            <a:off x="4222050" y="3745650"/>
            <a:ext cx="1764600" cy="4686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Gowun Batang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80" name="Google Shape;180;p9"/>
          <p:cNvSpPr txBox="1"/>
          <p:nvPr>
            <p:ph idx="24" type="subTitle"/>
          </p:nvPr>
        </p:nvSpPr>
        <p:spPr>
          <a:xfrm>
            <a:off x="6772301" y="4214250"/>
            <a:ext cx="1848600" cy="224700"/>
          </a:xfrm>
          <a:prstGeom prst="rect">
            <a:avLst/>
          </a:prstGeom>
        </p:spPr>
        <p:txBody>
          <a:bodyPr anchorCtr="0" anchor="ctr" bIns="0" lIns="182875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Inter SemiBold"/>
              <a:buNone/>
              <a:defRPr sz="8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Inter SemiBold"/>
              <a:buNone/>
              <a:defRPr sz="8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Inter SemiBold"/>
              <a:buNone/>
              <a:defRPr sz="8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Inter SemiBold"/>
              <a:buNone/>
              <a:defRPr sz="8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Inter SemiBold"/>
              <a:buNone/>
              <a:defRPr sz="8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Inter SemiBold"/>
              <a:buNone/>
              <a:defRPr sz="8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Inter SemiBold"/>
              <a:buNone/>
              <a:defRPr sz="8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Inter SemiBold"/>
              <a:buNone/>
              <a:defRPr sz="8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800"/>
              <a:buFont typeface="Inter SemiBold"/>
              <a:buNone/>
              <a:defRPr sz="8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81" name="Google Shape;181;p9"/>
          <p:cNvSpPr txBox="1"/>
          <p:nvPr>
            <p:ph idx="25" type="title"/>
          </p:nvPr>
        </p:nvSpPr>
        <p:spPr>
          <a:xfrm>
            <a:off x="6772300" y="3745650"/>
            <a:ext cx="1848600" cy="4686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Gowun Batang"/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b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b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b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b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b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b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b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b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rational Performance">
  <p:cSld name="BLANK_1_5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/>
          <p:nvPr>
            <p:ph type="title"/>
          </p:nvPr>
        </p:nvSpPr>
        <p:spPr>
          <a:xfrm>
            <a:off x="4675375" y="3375975"/>
            <a:ext cx="1056000" cy="632100"/>
          </a:xfrm>
          <a:prstGeom prst="rect">
            <a:avLst/>
          </a:prstGeom>
        </p:spPr>
        <p:txBody>
          <a:bodyPr anchorCtr="0" anchor="ctr" bIns="91425" lIns="13715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b="1" sz="10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b="1" sz="10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b="1" sz="10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b="1" sz="10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b="1" sz="10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b="1" sz="10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b="1" sz="10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b="1" sz="10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b="1"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84" name="Google Shape;184;p10"/>
          <p:cNvSpPr txBox="1"/>
          <p:nvPr>
            <p:ph idx="2" type="title"/>
          </p:nvPr>
        </p:nvSpPr>
        <p:spPr>
          <a:xfrm>
            <a:off x="3429275" y="3375975"/>
            <a:ext cx="1244100" cy="632100"/>
          </a:xfrm>
          <a:prstGeom prst="rect">
            <a:avLst/>
          </a:prstGeom>
        </p:spPr>
        <p:txBody>
          <a:bodyPr anchorCtr="0" anchor="ctr" bIns="91425" lIns="13715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b="1" sz="10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b="1" sz="10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b="1" sz="10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b="1" sz="10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b="1" sz="10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b="1" sz="10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b="1" sz="10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b="1" sz="10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b="1"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85" name="Google Shape;185;p10"/>
          <p:cNvSpPr txBox="1"/>
          <p:nvPr>
            <p:ph idx="3" type="title"/>
          </p:nvPr>
        </p:nvSpPr>
        <p:spPr>
          <a:xfrm>
            <a:off x="4675375" y="1475325"/>
            <a:ext cx="1056000" cy="632100"/>
          </a:xfrm>
          <a:prstGeom prst="rect">
            <a:avLst/>
          </a:prstGeom>
        </p:spPr>
        <p:txBody>
          <a:bodyPr anchorCtr="0" anchor="ctr" bIns="91425" lIns="13715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86" name="Google Shape;186;p10"/>
          <p:cNvSpPr txBox="1"/>
          <p:nvPr>
            <p:ph idx="4" type="title"/>
          </p:nvPr>
        </p:nvSpPr>
        <p:spPr>
          <a:xfrm>
            <a:off x="4675375" y="2107788"/>
            <a:ext cx="1056000" cy="632100"/>
          </a:xfrm>
          <a:prstGeom prst="rect">
            <a:avLst/>
          </a:prstGeom>
        </p:spPr>
        <p:txBody>
          <a:bodyPr anchorCtr="0" anchor="ctr" bIns="91425" lIns="13715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87" name="Google Shape;187;p10"/>
          <p:cNvSpPr txBox="1"/>
          <p:nvPr>
            <p:ph idx="5" type="title"/>
          </p:nvPr>
        </p:nvSpPr>
        <p:spPr>
          <a:xfrm>
            <a:off x="4675375" y="2740325"/>
            <a:ext cx="1056000" cy="632100"/>
          </a:xfrm>
          <a:prstGeom prst="rect">
            <a:avLst/>
          </a:prstGeom>
        </p:spPr>
        <p:txBody>
          <a:bodyPr anchorCtr="0" anchor="ctr" bIns="91425" lIns="13715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88" name="Google Shape;188;p10"/>
          <p:cNvSpPr txBox="1"/>
          <p:nvPr>
            <p:ph idx="6" type="title"/>
          </p:nvPr>
        </p:nvSpPr>
        <p:spPr>
          <a:xfrm>
            <a:off x="4675375" y="4007325"/>
            <a:ext cx="1056000" cy="609300"/>
          </a:xfrm>
          <a:prstGeom prst="rect">
            <a:avLst/>
          </a:prstGeom>
        </p:spPr>
        <p:txBody>
          <a:bodyPr anchorCtr="0" anchor="ctr" bIns="91425" lIns="13715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b="1"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89" name="Google Shape;189;p10"/>
          <p:cNvSpPr txBox="1"/>
          <p:nvPr>
            <p:ph idx="7" type="title"/>
          </p:nvPr>
        </p:nvSpPr>
        <p:spPr>
          <a:xfrm>
            <a:off x="3429252" y="1475325"/>
            <a:ext cx="1244100" cy="632100"/>
          </a:xfrm>
          <a:prstGeom prst="rect">
            <a:avLst/>
          </a:prstGeom>
        </p:spPr>
        <p:txBody>
          <a:bodyPr anchorCtr="0" anchor="ctr" bIns="91425" lIns="13715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90" name="Google Shape;190;p10"/>
          <p:cNvSpPr txBox="1"/>
          <p:nvPr>
            <p:ph idx="8" type="title"/>
          </p:nvPr>
        </p:nvSpPr>
        <p:spPr>
          <a:xfrm>
            <a:off x="3429252" y="2107275"/>
            <a:ext cx="1244100" cy="632100"/>
          </a:xfrm>
          <a:prstGeom prst="rect">
            <a:avLst/>
          </a:prstGeom>
        </p:spPr>
        <p:txBody>
          <a:bodyPr anchorCtr="0" anchor="ctr" bIns="91425" lIns="13715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91" name="Google Shape;191;p10"/>
          <p:cNvSpPr txBox="1"/>
          <p:nvPr>
            <p:ph idx="9" type="title"/>
          </p:nvPr>
        </p:nvSpPr>
        <p:spPr>
          <a:xfrm>
            <a:off x="3429252" y="2742250"/>
            <a:ext cx="1244100" cy="632100"/>
          </a:xfrm>
          <a:prstGeom prst="rect">
            <a:avLst/>
          </a:prstGeom>
        </p:spPr>
        <p:txBody>
          <a:bodyPr anchorCtr="0" anchor="ctr" bIns="91425" lIns="13715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92" name="Google Shape;192;p10"/>
          <p:cNvSpPr txBox="1"/>
          <p:nvPr>
            <p:ph idx="13" type="title"/>
          </p:nvPr>
        </p:nvSpPr>
        <p:spPr>
          <a:xfrm>
            <a:off x="3429250" y="4008675"/>
            <a:ext cx="1244100" cy="609300"/>
          </a:xfrm>
          <a:prstGeom prst="rect">
            <a:avLst/>
          </a:prstGeom>
        </p:spPr>
        <p:txBody>
          <a:bodyPr anchorCtr="0" anchor="ctr" bIns="91425" lIns="13715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93" name="Google Shape;193;p10"/>
          <p:cNvSpPr txBox="1"/>
          <p:nvPr>
            <p:ph idx="14" type="title"/>
          </p:nvPr>
        </p:nvSpPr>
        <p:spPr>
          <a:xfrm>
            <a:off x="2184152" y="1475325"/>
            <a:ext cx="1244100" cy="632100"/>
          </a:xfrm>
          <a:prstGeom prst="rect">
            <a:avLst/>
          </a:prstGeom>
        </p:spPr>
        <p:txBody>
          <a:bodyPr anchorCtr="0" anchor="ctr" bIns="91425" lIns="13715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94" name="Google Shape;194;p10"/>
          <p:cNvSpPr txBox="1"/>
          <p:nvPr>
            <p:ph idx="15" type="title"/>
          </p:nvPr>
        </p:nvSpPr>
        <p:spPr>
          <a:xfrm>
            <a:off x="2184152" y="2107275"/>
            <a:ext cx="1244100" cy="632100"/>
          </a:xfrm>
          <a:prstGeom prst="rect">
            <a:avLst/>
          </a:prstGeom>
        </p:spPr>
        <p:txBody>
          <a:bodyPr anchorCtr="0" anchor="ctr" bIns="91425" lIns="13715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95" name="Google Shape;195;p10"/>
          <p:cNvSpPr txBox="1"/>
          <p:nvPr>
            <p:ph idx="16" type="title"/>
          </p:nvPr>
        </p:nvSpPr>
        <p:spPr>
          <a:xfrm>
            <a:off x="2184152" y="2742250"/>
            <a:ext cx="1244100" cy="632100"/>
          </a:xfrm>
          <a:prstGeom prst="rect">
            <a:avLst/>
          </a:prstGeom>
        </p:spPr>
        <p:txBody>
          <a:bodyPr anchorCtr="0" anchor="ctr" bIns="91425" lIns="13715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96" name="Google Shape;196;p10"/>
          <p:cNvSpPr txBox="1"/>
          <p:nvPr>
            <p:ph idx="17" type="title"/>
          </p:nvPr>
        </p:nvSpPr>
        <p:spPr>
          <a:xfrm>
            <a:off x="2184175" y="3375975"/>
            <a:ext cx="1244100" cy="632100"/>
          </a:xfrm>
          <a:prstGeom prst="rect">
            <a:avLst/>
          </a:prstGeom>
        </p:spPr>
        <p:txBody>
          <a:bodyPr anchorCtr="0" anchor="ctr" bIns="91425" lIns="13715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97" name="Google Shape;197;p10"/>
          <p:cNvSpPr txBox="1"/>
          <p:nvPr>
            <p:ph idx="18" type="title"/>
          </p:nvPr>
        </p:nvSpPr>
        <p:spPr>
          <a:xfrm>
            <a:off x="2184150" y="4008675"/>
            <a:ext cx="1244100" cy="609300"/>
          </a:xfrm>
          <a:prstGeom prst="rect">
            <a:avLst/>
          </a:prstGeom>
        </p:spPr>
        <p:txBody>
          <a:bodyPr anchorCtr="0" anchor="ctr" bIns="91425" lIns="13715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98" name="Google Shape;198;p10"/>
          <p:cNvSpPr txBox="1"/>
          <p:nvPr>
            <p:ph idx="19" type="title"/>
          </p:nvPr>
        </p:nvSpPr>
        <p:spPr>
          <a:xfrm>
            <a:off x="522075" y="3375513"/>
            <a:ext cx="1661100" cy="6321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99" name="Google Shape;199;p10"/>
          <p:cNvSpPr txBox="1"/>
          <p:nvPr>
            <p:ph idx="20" type="title"/>
          </p:nvPr>
        </p:nvSpPr>
        <p:spPr>
          <a:xfrm>
            <a:off x="2183175" y="841675"/>
            <a:ext cx="1244100" cy="632100"/>
          </a:xfrm>
          <a:prstGeom prst="rect">
            <a:avLst/>
          </a:prstGeom>
        </p:spPr>
        <p:txBody>
          <a:bodyPr anchorCtr="0" anchor="ctr" bIns="91425" lIns="13715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00" name="Google Shape;200;p10"/>
          <p:cNvSpPr txBox="1"/>
          <p:nvPr>
            <p:ph idx="21" type="title"/>
          </p:nvPr>
        </p:nvSpPr>
        <p:spPr>
          <a:xfrm>
            <a:off x="3429275" y="841675"/>
            <a:ext cx="1244100" cy="632100"/>
          </a:xfrm>
          <a:prstGeom prst="rect">
            <a:avLst/>
          </a:prstGeom>
        </p:spPr>
        <p:txBody>
          <a:bodyPr anchorCtr="0" anchor="ctr" bIns="91425" lIns="13715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01" name="Google Shape;201;p10"/>
          <p:cNvSpPr txBox="1"/>
          <p:nvPr>
            <p:ph idx="22" type="title"/>
          </p:nvPr>
        </p:nvSpPr>
        <p:spPr>
          <a:xfrm>
            <a:off x="522075" y="1474600"/>
            <a:ext cx="1661100" cy="6321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02" name="Google Shape;202;p10"/>
          <p:cNvSpPr txBox="1"/>
          <p:nvPr>
            <p:ph idx="23" type="title"/>
          </p:nvPr>
        </p:nvSpPr>
        <p:spPr>
          <a:xfrm>
            <a:off x="522075" y="2108563"/>
            <a:ext cx="1661100" cy="6321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03" name="Google Shape;203;p10"/>
          <p:cNvSpPr txBox="1"/>
          <p:nvPr>
            <p:ph idx="24" type="title"/>
          </p:nvPr>
        </p:nvSpPr>
        <p:spPr>
          <a:xfrm>
            <a:off x="522075" y="2740413"/>
            <a:ext cx="1661100" cy="6321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04" name="Google Shape;204;p10"/>
          <p:cNvSpPr txBox="1"/>
          <p:nvPr>
            <p:ph idx="25" type="title"/>
          </p:nvPr>
        </p:nvSpPr>
        <p:spPr>
          <a:xfrm>
            <a:off x="522075" y="4005674"/>
            <a:ext cx="1661100" cy="6093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05" name="Google Shape;205;p10"/>
          <p:cNvSpPr txBox="1"/>
          <p:nvPr>
            <p:ph idx="26" type="title"/>
          </p:nvPr>
        </p:nvSpPr>
        <p:spPr>
          <a:xfrm>
            <a:off x="5731300" y="1475000"/>
            <a:ext cx="2891400" cy="632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06" name="Google Shape;206;p10"/>
          <p:cNvSpPr txBox="1"/>
          <p:nvPr>
            <p:ph idx="27" type="title"/>
          </p:nvPr>
        </p:nvSpPr>
        <p:spPr>
          <a:xfrm>
            <a:off x="5731300" y="2107788"/>
            <a:ext cx="2891400" cy="632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07" name="Google Shape;207;p10"/>
          <p:cNvSpPr txBox="1"/>
          <p:nvPr>
            <p:ph idx="28" type="title"/>
          </p:nvPr>
        </p:nvSpPr>
        <p:spPr>
          <a:xfrm>
            <a:off x="5731300" y="2741150"/>
            <a:ext cx="2891400" cy="632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08" name="Google Shape;208;p10"/>
          <p:cNvSpPr txBox="1"/>
          <p:nvPr>
            <p:ph idx="29" type="title"/>
          </p:nvPr>
        </p:nvSpPr>
        <p:spPr>
          <a:xfrm>
            <a:off x="5731300" y="4011450"/>
            <a:ext cx="2891400" cy="6036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09" name="Google Shape;209;p10"/>
          <p:cNvSpPr txBox="1"/>
          <p:nvPr>
            <p:ph idx="1" type="subTitle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0" name="Google Shape;210;p10"/>
          <p:cNvSpPr txBox="1"/>
          <p:nvPr>
            <p:ph idx="30" type="subTitle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1" name="Google Shape;211;p10"/>
          <p:cNvSpPr txBox="1"/>
          <p:nvPr>
            <p:ph idx="31" type="subTitle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anchorCtr="0" anchor="ctr" bIns="91425" lIns="91425" spcFirstLastPara="1" rIns="274300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212" name="Google Shape;212;p10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3" name="Google Shape;213;p10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4" name="Google Shape;214;p10"/>
          <p:cNvSpPr txBox="1"/>
          <p:nvPr>
            <p:ph idx="32" type="title"/>
          </p:nvPr>
        </p:nvSpPr>
        <p:spPr>
          <a:xfrm>
            <a:off x="5731300" y="3374175"/>
            <a:ext cx="2891400" cy="632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15" name="Google Shape;215;p10"/>
          <p:cNvSpPr txBox="1"/>
          <p:nvPr>
            <p:ph idx="33"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80" Type="http://schemas.openxmlformats.org/officeDocument/2006/relationships/slideLayout" Target="../slideLayouts/slideLayout80.xml"/><Relationship Id="rId81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31.xml"/><Relationship Id="rId75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30.xml"/><Relationship Id="rId74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33.xml"/><Relationship Id="rId77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32.xml"/><Relationship Id="rId76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35.xml"/><Relationship Id="rId79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34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228600" y="1452125"/>
            <a:ext cx="5760600" cy="3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228600" y="369300"/>
            <a:ext cx="64803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616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144">
          <p15:clr>
            <a:srgbClr val="E46962"/>
          </p15:clr>
        </p15:guide>
        <p15:guide id="4" orient="horz" pos="3094">
          <p15:clr>
            <a:srgbClr val="E46962"/>
          </p15:clr>
        </p15:guide>
        <p15:guide id="5" pos="2850">
          <p15:clr>
            <a:srgbClr val="E46962"/>
          </p15:clr>
        </p15:guide>
        <p15:guide id="6" pos="2910">
          <p15:clr>
            <a:srgbClr val="E46962"/>
          </p15:clr>
        </p15:guide>
        <p15:guide id="7" pos="1468">
          <p15:clr>
            <a:srgbClr val="E46962"/>
          </p15:clr>
        </p15:guide>
        <p15:guide id="8" pos="1527">
          <p15:clr>
            <a:srgbClr val="E46962"/>
          </p15:clr>
        </p15:guide>
        <p15:guide id="9" pos="4226">
          <p15:clr>
            <a:srgbClr val="E46962"/>
          </p15:clr>
        </p15:guide>
        <p15:guide id="10" pos="4285">
          <p15:clr>
            <a:srgbClr val="E46962"/>
          </p15:clr>
        </p15:guide>
        <p15:guide id="11" pos="3773">
          <p15:clr>
            <a:srgbClr val="E46962"/>
          </p15:clr>
        </p15:guide>
        <p15:guide id="12" pos="3830">
          <p15:clr>
            <a:srgbClr val="E46962"/>
          </p15:clr>
        </p15:guide>
        <p15:guide id="13" pos="1930">
          <p15:clr>
            <a:srgbClr val="E46962"/>
          </p15:clr>
        </p15:guide>
        <p15:guide id="14" pos="1987">
          <p15:clr>
            <a:srgbClr val="E46962"/>
          </p15:clr>
        </p15:guide>
        <p15:guide id="15" orient="horz" pos="288">
          <p15:clr>
            <a:srgbClr val="E46962"/>
          </p15:clr>
        </p15:guide>
        <p15:guide id="16" orient="horz" pos="2950">
          <p15:clr>
            <a:srgbClr val="E46962"/>
          </p15:clr>
        </p15:guide>
        <p15:guide id="17" orient="horz" pos="1135">
          <p15:clr>
            <a:srgbClr val="E46962"/>
          </p15:clr>
        </p15:guide>
        <p15:guide id="18" orient="horz" pos="1194">
          <p15:clr>
            <a:srgbClr val="E46962"/>
          </p15:clr>
        </p15:guide>
        <p15:guide id="19" orient="horz" pos="2043">
          <p15:clr>
            <a:srgbClr val="E46962"/>
          </p15:clr>
        </p15:guide>
        <p15:guide id="20" orient="horz" pos="210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14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82"/>
          <p:cNvSpPr txBox="1"/>
          <p:nvPr>
            <p:ph type="title"/>
          </p:nvPr>
        </p:nvSpPr>
        <p:spPr>
          <a:xfrm>
            <a:off x="521800" y="1251350"/>
            <a:ext cx="8100900" cy="1531500"/>
          </a:xfrm>
          <a:prstGeom prst="rect">
            <a:avLst/>
          </a:prstGeom>
        </p:spPr>
        <p:txBody>
          <a:bodyPr anchorCtr="0" anchor="t" bIns="91425" lIns="274300" spcFirstLastPara="1" rIns="182875" wrap="square" tIns="9142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030"/>
              <a:t>Coding Solutions to </a:t>
            </a:r>
            <a:r>
              <a:rPr lang="en" sz="5030"/>
              <a:t>Philosophers</a:t>
            </a:r>
            <a:r>
              <a:rPr lang="en" sz="5030"/>
              <a:t> problem</a:t>
            </a:r>
            <a:endParaRPr sz="5030"/>
          </a:p>
        </p:txBody>
      </p:sp>
      <p:sp>
        <p:nvSpPr>
          <p:cNvPr id="1427" name="Google Shape;1427;p82"/>
          <p:cNvSpPr txBox="1"/>
          <p:nvPr>
            <p:ph idx="1" type="subTitle"/>
          </p:nvPr>
        </p:nvSpPr>
        <p:spPr>
          <a:xfrm>
            <a:off x="521550" y="3026838"/>
            <a:ext cx="8100900" cy="338700"/>
          </a:xfrm>
          <a:prstGeom prst="rect">
            <a:avLst/>
          </a:prstGeom>
        </p:spPr>
        <p:txBody>
          <a:bodyPr anchorCtr="0" anchor="t" bIns="91425" lIns="274300" spcFirstLastPara="1" rIns="18287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3100"/>
              <a:t>Nasir Jones</a:t>
            </a:r>
            <a:endParaRPr sz="3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83"/>
          <p:cNvSpPr txBox="1"/>
          <p:nvPr>
            <p:ph idx="16" type="title"/>
          </p:nvPr>
        </p:nvSpPr>
        <p:spPr>
          <a:xfrm flipH="1">
            <a:off x="522750" y="57625"/>
            <a:ext cx="8098500" cy="5100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660"/>
              <a:t>Meet our philosphers and their deadlock</a:t>
            </a:r>
            <a:endParaRPr sz="2660"/>
          </a:p>
        </p:txBody>
      </p:sp>
      <p:cxnSp>
        <p:nvCxnSpPr>
          <p:cNvPr id="1433" name="Google Shape;1433;p83"/>
          <p:cNvCxnSpPr/>
          <p:nvPr/>
        </p:nvCxnSpPr>
        <p:spPr>
          <a:xfrm rot="10800000">
            <a:off x="2829775" y="844675"/>
            <a:ext cx="2400" cy="2116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34" name="Google Shape;1434;p83"/>
          <p:cNvCxnSpPr/>
          <p:nvPr/>
        </p:nvCxnSpPr>
        <p:spPr>
          <a:xfrm rot="10800000">
            <a:off x="527600" y="3015400"/>
            <a:ext cx="8625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35" name="Google Shape;1435;p83"/>
          <p:cNvCxnSpPr/>
          <p:nvPr/>
        </p:nvCxnSpPr>
        <p:spPr>
          <a:xfrm>
            <a:off x="477225" y="-15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36" name="Google Shape;1436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3463" y="532038"/>
            <a:ext cx="1789175" cy="272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7" name="Google Shape;1437;p83"/>
          <p:cNvPicPr preferRelativeResize="0"/>
          <p:nvPr/>
        </p:nvPicPr>
        <p:blipFill rotWithShape="1">
          <a:blip r:embed="rId4">
            <a:alphaModFix/>
          </a:blip>
          <a:srcRect b="0" l="-5064" r="0" t="0"/>
          <a:stretch/>
        </p:blipFill>
        <p:spPr>
          <a:xfrm>
            <a:off x="5768943" y="532038"/>
            <a:ext cx="1879682" cy="27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8" name="Google Shape;1438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4125" y="504774"/>
            <a:ext cx="1647475" cy="27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p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774" y="512075"/>
            <a:ext cx="2030086" cy="27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0" name="Google Shape;1440;p8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05125" y="532050"/>
            <a:ext cx="1647475" cy="27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1" name="Google Shape;1441;p83"/>
          <p:cNvSpPr txBox="1"/>
          <p:nvPr/>
        </p:nvSpPr>
        <p:spPr>
          <a:xfrm>
            <a:off x="522750" y="3432250"/>
            <a:ext cx="8506500" cy="15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Deadlocks can occur in a system when multiple processes compete for limited resources. Each philosopher represents a process, and each fork represents a shared resource. </a:t>
            </a:r>
            <a:r>
              <a:rPr lang="en"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Each philosopher picks up one fork and waits for another, creating a circular dependency where no one can proceed. </a:t>
            </a: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6" name="Google Shape;1446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575"/>
            <a:ext cx="86412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7" name="Google Shape;1447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9325" y="2409650"/>
            <a:ext cx="1010300" cy="9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8" name="Google Shape;1448;p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5575" y="1119150"/>
            <a:ext cx="891632" cy="9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9" name="Google Shape;1449;p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62700" y="3243275"/>
            <a:ext cx="1240711" cy="9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94097" y="3881025"/>
            <a:ext cx="1151550" cy="9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1" name="Google Shape;1451;p8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66575" y="872950"/>
            <a:ext cx="891625" cy="9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6" name="Google Shape;1456;p85"/>
          <p:cNvGrpSpPr/>
          <p:nvPr/>
        </p:nvGrpSpPr>
        <p:grpSpPr>
          <a:xfrm rot="5400000">
            <a:off x="583852" y="61648"/>
            <a:ext cx="369896" cy="333900"/>
            <a:chOff x="96076" y="654376"/>
            <a:chExt cx="369896" cy="333900"/>
          </a:xfrm>
        </p:grpSpPr>
        <p:cxnSp>
          <p:nvCxnSpPr>
            <p:cNvPr id="1457" name="Google Shape;1457;p85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58" name="Google Shape;1458;p85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59" name="Google Shape;1459;p85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cxnSp>
        <p:nvCxnSpPr>
          <p:cNvPr id="1460" name="Google Shape;1460;p85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61" name="Google Shape;1461;p85"/>
          <p:cNvSpPr txBox="1"/>
          <p:nvPr>
            <p:ph idx="20" type="title"/>
          </p:nvPr>
        </p:nvSpPr>
        <p:spPr>
          <a:xfrm flipH="1">
            <a:off x="1016344" y="-92089"/>
            <a:ext cx="7576500" cy="6414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Setting the table</a:t>
            </a:r>
            <a:endParaRPr/>
          </a:p>
        </p:txBody>
      </p:sp>
      <p:pic>
        <p:nvPicPr>
          <p:cNvPr id="1462" name="Google Shape;1462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375" y="701700"/>
            <a:ext cx="6894800" cy="44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7" name="Google Shape;1467;p86"/>
          <p:cNvGrpSpPr/>
          <p:nvPr/>
        </p:nvGrpSpPr>
        <p:grpSpPr>
          <a:xfrm rot="5400000">
            <a:off x="598652" y="153748"/>
            <a:ext cx="369896" cy="333900"/>
            <a:chOff x="96076" y="654376"/>
            <a:chExt cx="369896" cy="333900"/>
          </a:xfrm>
        </p:grpSpPr>
        <p:cxnSp>
          <p:nvCxnSpPr>
            <p:cNvPr id="1468" name="Google Shape;1468;p86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69" name="Google Shape;1469;p86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70" name="Google Shape;1470;p86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cxnSp>
        <p:nvCxnSpPr>
          <p:cNvPr id="1471" name="Google Shape;1471;p86"/>
          <p:cNvCxnSpPr/>
          <p:nvPr/>
        </p:nvCxnSpPr>
        <p:spPr>
          <a:xfrm>
            <a:off x="228600" y="-15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72" name="Google Shape;1472;p86"/>
          <p:cNvSpPr txBox="1"/>
          <p:nvPr>
            <p:ph idx="20" type="title"/>
          </p:nvPr>
        </p:nvSpPr>
        <p:spPr>
          <a:xfrm flipH="1">
            <a:off x="1002969" y="-92089"/>
            <a:ext cx="7576500" cy="6414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Resource Ordering (Circular Wait Prevention)</a:t>
            </a:r>
            <a:endParaRPr/>
          </a:p>
        </p:txBody>
      </p:sp>
      <p:sp>
        <p:nvSpPr>
          <p:cNvPr id="1473" name="Google Shape;1473;p86"/>
          <p:cNvSpPr txBox="1"/>
          <p:nvPr/>
        </p:nvSpPr>
        <p:spPr>
          <a:xfrm>
            <a:off x="1002975" y="402000"/>
            <a:ext cx="70428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Force philosophers to pick up forks in a </a:t>
            </a:r>
            <a:r>
              <a:rPr b="1" lang="en" sz="1700"/>
              <a:t>fixed order</a:t>
            </a:r>
            <a:r>
              <a:rPr lang="en" sz="1700"/>
              <a:t> (e.g., always pick the lower-numbered fork first).</a:t>
            </a: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474" name="Google Shape;1474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025475"/>
            <a:ext cx="8915402" cy="41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87"/>
          <p:cNvGrpSpPr/>
          <p:nvPr/>
        </p:nvGrpSpPr>
        <p:grpSpPr>
          <a:xfrm rot="5400000">
            <a:off x="598652" y="153748"/>
            <a:ext cx="369896" cy="333900"/>
            <a:chOff x="96076" y="654376"/>
            <a:chExt cx="369896" cy="333900"/>
          </a:xfrm>
        </p:grpSpPr>
        <p:cxnSp>
          <p:nvCxnSpPr>
            <p:cNvPr id="1480" name="Google Shape;1480;p87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81" name="Google Shape;1481;p87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82" name="Google Shape;1482;p87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cxnSp>
        <p:nvCxnSpPr>
          <p:cNvPr id="1483" name="Google Shape;1483;p87"/>
          <p:cNvCxnSpPr/>
          <p:nvPr/>
        </p:nvCxnSpPr>
        <p:spPr>
          <a:xfrm>
            <a:off x="228600" y="-15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84" name="Google Shape;1484;p87"/>
          <p:cNvSpPr txBox="1"/>
          <p:nvPr>
            <p:ph idx="20" type="title"/>
          </p:nvPr>
        </p:nvSpPr>
        <p:spPr>
          <a:xfrm flipH="1">
            <a:off x="1002969" y="-92089"/>
            <a:ext cx="7576500" cy="6414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Waiter/ Semaphore</a:t>
            </a:r>
            <a:endParaRPr/>
          </a:p>
        </p:txBody>
      </p:sp>
      <p:sp>
        <p:nvSpPr>
          <p:cNvPr id="1485" name="Google Shape;1485;p87"/>
          <p:cNvSpPr txBox="1"/>
          <p:nvPr/>
        </p:nvSpPr>
        <p:spPr>
          <a:xfrm>
            <a:off x="1002975" y="298350"/>
            <a:ext cx="70428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a “waiter” (or semaphore) that only allows N-1 philosophers to try to eat at once.</a:t>
            </a: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486" name="Google Shape;1486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933125"/>
            <a:ext cx="8915402" cy="421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1" name="Google Shape;1491;p88"/>
          <p:cNvGrpSpPr/>
          <p:nvPr/>
        </p:nvGrpSpPr>
        <p:grpSpPr>
          <a:xfrm rot="5400000">
            <a:off x="598652" y="153748"/>
            <a:ext cx="369896" cy="333900"/>
            <a:chOff x="96076" y="654376"/>
            <a:chExt cx="369896" cy="333900"/>
          </a:xfrm>
        </p:grpSpPr>
        <p:cxnSp>
          <p:nvCxnSpPr>
            <p:cNvPr id="1492" name="Google Shape;1492;p88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93" name="Google Shape;1493;p88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94" name="Google Shape;1494;p88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cxnSp>
        <p:nvCxnSpPr>
          <p:cNvPr id="1495" name="Google Shape;1495;p88"/>
          <p:cNvCxnSpPr/>
          <p:nvPr/>
        </p:nvCxnSpPr>
        <p:spPr>
          <a:xfrm>
            <a:off x="228600" y="-150"/>
            <a:ext cx="0" cy="514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96" name="Google Shape;1496;p88"/>
          <p:cNvSpPr txBox="1"/>
          <p:nvPr>
            <p:ph idx="20" type="title"/>
          </p:nvPr>
        </p:nvSpPr>
        <p:spPr>
          <a:xfrm flipH="1">
            <a:off x="1002969" y="-92089"/>
            <a:ext cx="7576500" cy="6414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Timeout Solution</a:t>
            </a:r>
            <a:endParaRPr/>
          </a:p>
        </p:txBody>
      </p:sp>
      <p:sp>
        <p:nvSpPr>
          <p:cNvPr id="1497" name="Google Shape;1497;p88"/>
          <p:cNvSpPr txBox="1"/>
          <p:nvPr/>
        </p:nvSpPr>
        <p:spPr>
          <a:xfrm>
            <a:off x="1002975" y="402000"/>
            <a:ext cx="70428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Force philosophers to pick up forks in a </a:t>
            </a:r>
            <a:r>
              <a:rPr b="1" lang="en" sz="1700"/>
              <a:t>fixed order</a:t>
            </a:r>
            <a:r>
              <a:rPr lang="en" sz="1700"/>
              <a:t> (e.g., always pick the lower-numbered fork first).</a:t>
            </a: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498" name="Google Shape;1498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036000"/>
            <a:ext cx="8915401" cy="410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89"/>
          <p:cNvSpPr txBox="1"/>
          <p:nvPr>
            <p:ph type="title"/>
          </p:nvPr>
        </p:nvSpPr>
        <p:spPr>
          <a:xfrm flipH="1">
            <a:off x="1040725" y="400900"/>
            <a:ext cx="6639600" cy="1571100"/>
          </a:xfrm>
          <a:prstGeom prst="rect">
            <a:avLst/>
          </a:prstGeom>
        </p:spPr>
        <p:txBody>
          <a:bodyPr anchorCtr="0" anchor="t" bIns="91425" lIns="274300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"/>
              <a:t>Copy me for live demo</a:t>
            </a:r>
            <a:endParaRPr/>
          </a:p>
        </p:txBody>
      </p:sp>
      <p:grpSp>
        <p:nvGrpSpPr>
          <p:cNvPr id="1504" name="Google Shape;1504;p89"/>
          <p:cNvGrpSpPr/>
          <p:nvPr/>
        </p:nvGrpSpPr>
        <p:grpSpPr>
          <a:xfrm rot="5400000">
            <a:off x="595827" y="890398"/>
            <a:ext cx="369896" cy="333900"/>
            <a:chOff x="96076" y="654376"/>
            <a:chExt cx="369896" cy="333900"/>
          </a:xfrm>
        </p:grpSpPr>
        <p:cxnSp>
          <p:nvCxnSpPr>
            <p:cNvPr id="1505" name="Google Shape;1505;p89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06" name="Google Shape;1506;p89"/>
            <p:cNvSpPr/>
            <p:nvPr/>
          </p:nvSpPr>
          <p:spPr>
            <a:xfrm>
              <a:off x="281321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507" name="Google Shape;1507;p89"/>
            <p:cNvSpPr/>
            <p:nvPr/>
          </p:nvSpPr>
          <p:spPr>
            <a:xfrm flipH="1">
              <a:off x="96076" y="658254"/>
              <a:ext cx="184651" cy="165556"/>
            </a:xfrm>
            <a:custGeom>
              <a:rect b="b" l="l" r="r" t="t"/>
              <a:pathLst>
                <a:path extrusionOk="0" h="6525" w="731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508" name="Google Shape;1508;p89"/>
          <p:cNvSpPr txBox="1"/>
          <p:nvPr/>
        </p:nvSpPr>
        <p:spPr>
          <a:xfrm>
            <a:off x="1353825" y="1961825"/>
            <a:ext cx="6892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import time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# --------------------------------------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# Philosopher names and number of forks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# --------------------------------------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philosophers = ["Kant", "Socrates", "Aristotle", "Plato", "Marx"]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N = len(philosophers)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# States a philosopher can be in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THINKING = "thinking"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HUNGRY = "hungry"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EATING = "eating"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# -------------------------------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# Helper functions for all solutions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# -------------------------------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def index_left(i):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"""Return the index of the left fork for philosopher i"""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return i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def index_right(i):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"""Return the index of the right fork for philosopher i"""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return (i + 1) % N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# -------------------------------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# 🥇 Resource Ordering Simulation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# -------------------------------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def simulate_resource_ordering():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# Fork availability: True = free, False = taken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forks = [True] * N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states = [THINKING] * N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completed = [False] * N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while not all(completed):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for i in range(N):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name = philosophers[i]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if completed[i]: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continue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if states[i] == THINKING: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# Philosopher starts thinking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print(f"{name} is thinking...")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states[i] = HUNGRY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elif states[i] == HUNGRY: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# Philosopher tries to pick up forks in a fixed order to avoid deadlock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left = index_left(i)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right = index_right(i)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first = min(left, right)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second = max(left, right)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if forks[first] and forks[second]: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    # Pick up forks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    forks[first] = False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    print(f"{name} picked up fork {first}")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    forks[second] = False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    print(f"{name} picked up fork {second}")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    states[i] = EATING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    print(f"{name} starts eating  (Resource Ordering)")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else: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    print(f"{name} is waiting for forks...")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elif states[i] == EATING: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# Finished eating, release forks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left = index_left(i)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right = index_right(i)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forks[left] = True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forks[right] = True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print(f"{name} finished eating and released forks {left} and {right}")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completed[i] = True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print("\n--- Next Step ---\n")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time.sleep(0.8)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# -------------------------------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# 🥈 Waiter / Arbitrator Simulation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# -------------------------------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def simulate_waiter():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forks = [True] * N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states = [THINKING] * N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completed = [False] * N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waiter = N - 1  # Max philosophers allowed at table simultaneously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while not all(completed):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for i in range(N):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name = philosophers[i]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if completed[i]: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continue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if states[i] == THINKING: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print(f"{name} is thinking...")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states[i] = HUNGRY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elif states[i] == HUNGRY: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left = index_left(i)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right = index_right(i)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if waiter &gt; 0 and forks[left] and forks[right]: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    waiter -= 1  # Ask permission from waiter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    # Pick up forks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    forks[left] = False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    print(f"{name} picked up left fork {left}")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    forks[right] = False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    print(f"{name} picked up right fork {right}")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    states[i] = EATING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    print(f"{name} starts eating  (Waiter)")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else: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    print(f"{name} is waiting for waiter or forks...")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elif states[i] == EATING: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# Release forks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left = index_left(i)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right = index_right(i)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forks[left] = True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forks[right] = True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waiter += 1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print(f"{name} finished eating and released forks {left} and {right}")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completed[i] = True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print("\n--- Next Step ---\n")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time.sleep(0.8)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# -------------------------------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# 🥉 Try-Lock / Timeout Simulation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# -------------------------------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def simulate_try_lock():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forks = [True] * N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states = [THINKING] * N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completed = [False] * N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while not all(completed):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for i in range(N):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name = philosophers[i]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if completed[i]: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continue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if states[i] == THINKING: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print(f"{name} is thinking...")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states[i] = HUNGRY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elif states[i] == HUNGRY: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left = index_left(i)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right = index_right(i)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# Try to pick up left fork first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if forks[left]: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    forks[left] = False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    print(f"{name} picked up left fork {left}")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    # Try to pick up right fork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    if forks[right]: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        forks[right] = False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        print(f"{name} picked up right fork {right}")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        states[i] = EATING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        print(f"{name} starts eating (Try-Lock)")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    else: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        # Could not pick up right fork, release left and retry later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        forks[left] = True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        print(f"{name} could not pick up right fork {right}, released left fork {left}")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else: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    print(f"{name} could not pick up left fork {left}, retrying...")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elif states[i] == EATING: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# Release both forks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left = index_left(i)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right = index_right(i)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forks[left] = True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forks[right] = True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print(f"{name} finished eating and released forks {left} and {right}")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completed[i] = True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print("\n--- Next Step ---\n")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time.sleep(0.8)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# -------------------------------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# 🔘 MAIN MENU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# -------------------------------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print("\nChoose a Dining Philosophers Solution:\n")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print("1 - Resource Ordering")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print("2 - Waiter / Arbitrator")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print("3 - Try-Lock / Timeout\n")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choice = input("Enter your choice (1/2/3): ").strip()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if choice == "1":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simulate_resource_ordering()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elif choice == "2":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simulate_waiter()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elif choice == "3":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simulate_try_lock()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else: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print("\nInvalid choice. Defaulting to Resource Ordering.\n")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simulate_resource_ordering()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print("\n✅ All philosophers have eaten once.\n")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OARD MEETING">
  <a:themeElements>
    <a:clrScheme name="Simple Light">
      <a:dk1>
        <a:srgbClr val="E1DCD8"/>
      </a:dk1>
      <a:lt1>
        <a:srgbClr val="032C3C"/>
      </a:lt1>
      <a:dk2>
        <a:srgbClr val="381819"/>
      </a:dk2>
      <a:lt2>
        <a:srgbClr val="EAEAEA"/>
      </a:lt2>
      <a:accent1>
        <a:srgbClr val="BA351A"/>
      </a:accent1>
      <a:accent2>
        <a:srgbClr val="6B2A2D"/>
      </a:accent2>
      <a:accent3>
        <a:srgbClr val="E7D5A6"/>
      </a:accent3>
      <a:accent4>
        <a:srgbClr val="7EDA9C"/>
      </a:accent4>
      <a:accent5>
        <a:srgbClr val="90B3EC"/>
      </a:accent5>
      <a:accent6>
        <a:srgbClr val="E6C5B8"/>
      </a:accent6>
      <a:hlink>
        <a:srgbClr val="9E9E9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